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1"/>
  </p:sldMasterIdLst>
  <p:notesMasterIdLst>
    <p:notesMasterId r:id="rId32"/>
  </p:notesMasterIdLst>
  <p:handoutMasterIdLst>
    <p:handoutMasterId r:id="rId33"/>
  </p:handoutMasterIdLst>
  <p:sldIdLst>
    <p:sldId id="259" r:id="rId2"/>
    <p:sldId id="260" r:id="rId3"/>
    <p:sldId id="340" r:id="rId4"/>
    <p:sldId id="426" r:id="rId5"/>
    <p:sldId id="427" r:id="rId6"/>
    <p:sldId id="428" r:id="rId7"/>
    <p:sldId id="429" r:id="rId8"/>
    <p:sldId id="346" r:id="rId9"/>
    <p:sldId id="430" r:id="rId10"/>
    <p:sldId id="431" r:id="rId11"/>
    <p:sldId id="432" r:id="rId12"/>
    <p:sldId id="420" r:id="rId13"/>
    <p:sldId id="434" r:id="rId14"/>
    <p:sldId id="433" r:id="rId15"/>
    <p:sldId id="435" r:id="rId16"/>
    <p:sldId id="436" r:id="rId17"/>
    <p:sldId id="437" r:id="rId18"/>
    <p:sldId id="439" r:id="rId19"/>
    <p:sldId id="440" r:id="rId20"/>
    <p:sldId id="448" r:id="rId21"/>
    <p:sldId id="442" r:id="rId22"/>
    <p:sldId id="444" r:id="rId23"/>
    <p:sldId id="443" r:id="rId24"/>
    <p:sldId id="447" r:id="rId25"/>
    <p:sldId id="441" r:id="rId26"/>
    <p:sldId id="348" r:id="rId27"/>
    <p:sldId id="406" r:id="rId28"/>
    <p:sldId id="350" r:id="rId29"/>
    <p:sldId id="411" r:id="rId30"/>
    <p:sldId id="44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E0000"/>
    <a:srgbClr val="FD0000"/>
    <a:srgbClr val="083486"/>
    <a:srgbClr val="099CEC"/>
    <a:srgbClr val="066DA5"/>
    <a:srgbClr val="FFB11A"/>
    <a:srgbClr val="FFDC67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824" autoAdjust="0"/>
  </p:normalViewPr>
  <p:slideViewPr>
    <p:cSldViewPr snapToGrid="0" snapToObjects="1" showGuides="1">
      <p:cViewPr>
        <p:scale>
          <a:sx n="100" d="100"/>
          <a:sy n="100" d="100"/>
        </p:scale>
        <p:origin x="1002" y="108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>
        <p:guide orient="horz" pos="2157"/>
        <p:guide pos="38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pPr/>
              <a:t>2021-01-19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pPr/>
              <a:t>2021-01-19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462354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11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89465322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12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25662719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13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32368090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14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49568650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15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41781951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16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404091508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17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68507266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18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67975450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19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45867075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20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12673366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197284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21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09443253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22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32555567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23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88607808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24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23856586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25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37955484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702127"/>
      </p:ext>
    </p:extLst>
  </p:cSld>
  <p:clrMapOvr>
    <a:masterClrMapping/>
  </p:clrMapOvr>
</p:notes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27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06359739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372752"/>
      </p:ext>
    </p:extLst>
  </p:cSld>
  <p:clrMapOvr>
    <a:masterClrMapping/>
  </p:clrMapOvr>
</p:notes>
</file>

<file path=ppt/notesSlides/notesSlide2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lang="ko-KR" altLang="en-US"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29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47840470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4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89336216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5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2595338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6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51885509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7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75491701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2626163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9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81005037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10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87533826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05" y="2783840"/>
            <a:ext cx="11555095" cy="64008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r>
              <a:rPr lang="en-US" altLang="ko-KR" sz="2400" dirty="0"/>
              <a:t>DC-Store: Eliminating Noisy Neighbor Containers using Deterministic I/O Performance and Resource Isolation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305"/>
            <a:ext cx="5938520" cy="972820"/>
          </a:xfrm>
        </p:spPr>
        <p:txBody>
          <a:bodyPr/>
          <a:lstStyle/>
          <a:p>
            <a:r>
              <a:rPr kumimoji="1" lang="en-US" altLang="ko-KR" dirty="0"/>
              <a:t>2020. 01. 19</a:t>
            </a:r>
          </a:p>
          <a:p>
            <a:r>
              <a:rPr kumimoji="1" lang="en-US" altLang="ko-KR" dirty="0"/>
              <a:t>Presentation by Lee, </a:t>
            </a:r>
            <a:r>
              <a:rPr kumimoji="1" lang="en-US" altLang="ko-KR" dirty="0" err="1"/>
              <a:t>Sounghyoun</a:t>
            </a:r>
            <a:endParaRPr kumimoji="1" lang="en-US" altLang="ko-KR" dirty="0"/>
          </a:p>
          <a:p>
            <a:r>
              <a:rPr kumimoji="1" lang="en-US" altLang="ko-KR" dirty="0"/>
              <a:t>leesh812@dankook.ac.kr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111125" y="3445511"/>
            <a:ext cx="6751320" cy="398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>
              <a:buFontTx/>
              <a:buNone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Kwon, M. et al</a:t>
            </a:r>
            <a:r>
              <a:rPr lang="ko-KR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1055DC0-B8F3-44AA-AA75-A2DB41F11967}"/>
              </a:ext>
            </a:extLst>
          </p:cNvPr>
          <p:cNvSpPr/>
          <p:nvPr/>
        </p:nvSpPr>
        <p:spPr>
          <a:xfrm>
            <a:off x="8209431" y="5156024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Writes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BAE49-B94D-4EED-AE29-FDEFEBE80A93}"/>
              </a:ext>
            </a:extLst>
          </p:cNvPr>
          <p:cNvSpPr/>
          <p:nvPr/>
        </p:nvSpPr>
        <p:spPr>
          <a:xfrm>
            <a:off x="3417093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1028B6-D896-42BA-9A90-083A8081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2471738" y="925510"/>
            <a:ext cx="1514476" cy="1095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3718D4-3994-4D53-901E-28E55BA3AD59}"/>
              </a:ext>
            </a:extLst>
          </p:cNvPr>
          <p:cNvSpPr/>
          <p:nvPr/>
        </p:nvSpPr>
        <p:spPr>
          <a:xfrm>
            <a:off x="7693818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Write-intensive container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6C3D9-85C3-40E0-8B0E-3690B395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6748463" y="925510"/>
            <a:ext cx="1514476" cy="1095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320DDA-79B5-4F60-B5CA-CE3ADE5D8FFB}"/>
              </a:ext>
            </a:extLst>
          </p:cNvPr>
          <p:cNvCxnSpPr>
            <a:cxnSpLocks/>
          </p:cNvCxnSpPr>
          <p:nvPr/>
        </p:nvCxnSpPr>
        <p:spPr>
          <a:xfrm>
            <a:off x="609600" y="287655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6461E-F53E-4EDD-934D-136D0D4D6858}"/>
              </a:ext>
            </a:extLst>
          </p:cNvPr>
          <p:cNvSpPr txBox="1"/>
          <p:nvPr/>
        </p:nvSpPr>
        <p:spPr>
          <a:xfrm>
            <a:off x="607217" y="1657774"/>
            <a:ext cx="112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User-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8F917-35FD-4EB1-B86E-91C0F4577961}"/>
              </a:ext>
            </a:extLst>
          </p:cNvPr>
          <p:cNvSpPr txBox="1"/>
          <p:nvPr/>
        </p:nvSpPr>
        <p:spPr>
          <a:xfrm>
            <a:off x="609600" y="3150453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Kernel-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BB178-E0A8-43EC-966A-D80EE9CBD8E1}"/>
              </a:ext>
            </a:extLst>
          </p:cNvPr>
          <p:cNvCxnSpPr>
            <a:cxnSpLocks/>
          </p:cNvCxnSpPr>
          <p:nvPr/>
        </p:nvCxnSpPr>
        <p:spPr>
          <a:xfrm>
            <a:off x="607217" y="438150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23268-1263-4F91-B7B7-4C2FE8EDD7B6}"/>
              </a:ext>
            </a:extLst>
          </p:cNvPr>
          <p:cNvSpPr txBox="1"/>
          <p:nvPr/>
        </p:nvSpPr>
        <p:spPr>
          <a:xfrm>
            <a:off x="607217" y="4903143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Hardware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35761-7562-4BFE-8426-A9AA16307629}"/>
              </a:ext>
            </a:extLst>
          </p:cNvPr>
          <p:cNvSpPr/>
          <p:nvPr/>
        </p:nvSpPr>
        <p:spPr>
          <a:xfrm>
            <a:off x="2471738" y="3057525"/>
            <a:ext cx="7815261" cy="11207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D456A4-7B24-4908-AF11-96C2B8814552}"/>
              </a:ext>
            </a:extLst>
          </p:cNvPr>
          <p:cNvGrpSpPr/>
          <p:nvPr/>
        </p:nvGrpSpPr>
        <p:grpSpPr>
          <a:xfrm rot="14552396">
            <a:off x="7225154" y="5471943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2CD04E99-6D18-4D2E-A4C1-4A81152DD233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68C2403-A689-4B35-B1B8-567AE96469B6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5AA34EA-F010-4E86-8C91-C31D461710D4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E091AB8E-A976-440C-80D8-6B747F215648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832613FF-30C0-48E9-9C01-E86119599C63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F2CD8803-6EF1-4C5C-909E-FD8463D13ADC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94CBBB9-E245-41C9-877A-9535D453B4BC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A1F8B37-595C-488D-83B5-CCE0F164BE1E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4DC06FC-5DAA-4B07-B45E-403B050F9A85}"/>
              </a:ext>
            </a:extLst>
          </p:cNvPr>
          <p:cNvSpPr/>
          <p:nvPr/>
        </p:nvSpPr>
        <p:spPr>
          <a:xfrm>
            <a:off x="4404120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82E2027D-2EAA-4813-BD85-85E1A3FB7C84}"/>
              </a:ext>
            </a:extLst>
          </p:cNvPr>
          <p:cNvSpPr/>
          <p:nvPr/>
        </p:nvSpPr>
        <p:spPr>
          <a:xfrm>
            <a:off x="8680845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2A31CA-4511-426E-ADDF-8BCE9BF51C21}"/>
              </a:ext>
            </a:extLst>
          </p:cNvPr>
          <p:cNvSpPr txBox="1"/>
          <p:nvPr/>
        </p:nvSpPr>
        <p:spPr>
          <a:xfrm rot="16200000">
            <a:off x="3503073" y="3203636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Reads</a:t>
            </a:r>
            <a:endParaRPr lang="ko-KR" alt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2A63A5-2CAA-4CC5-A96D-5D79DC384F5E}"/>
              </a:ext>
            </a:extLst>
          </p:cNvPr>
          <p:cNvSpPr txBox="1"/>
          <p:nvPr/>
        </p:nvSpPr>
        <p:spPr>
          <a:xfrm rot="16200000">
            <a:off x="7778789" y="3250529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Writes</a:t>
            </a:r>
            <a:endParaRPr lang="ko-KR" altLang="en-US" sz="32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7C56D9-9810-4896-AA22-3EF9181824DD}"/>
              </a:ext>
            </a:extLst>
          </p:cNvPr>
          <p:cNvGrpSpPr/>
          <p:nvPr/>
        </p:nvGrpSpPr>
        <p:grpSpPr>
          <a:xfrm rot="17626743">
            <a:off x="7171104" y="4642336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9F826EE1-7EB1-432B-80A4-5327C2A380C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76AB700D-50D2-4AEF-BAF3-F86644A2CCFC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16E0F212-60BF-4B08-A729-E7D81DD3169D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D554DB98-01ED-4E70-92B9-0797DA7921D2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F15DCD9-78E9-4C71-A381-E93C173F63E0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BAAA02D3-658E-425D-BDE9-6553E7388D11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BF361990-85C5-4956-A6D2-626694538E76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128D49C-C3BC-4F0C-BC1D-28C89B913029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6B23AB-1784-4D07-B2D2-485F72F5B440}"/>
              </a:ext>
            </a:extLst>
          </p:cNvPr>
          <p:cNvGrpSpPr/>
          <p:nvPr/>
        </p:nvGrpSpPr>
        <p:grpSpPr>
          <a:xfrm rot="16040399">
            <a:off x="7178337" y="5088988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D59877F-4660-4212-A7AF-F8568387BC5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DEB4202B-910C-4238-8420-979AA33A20F8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FD0457C-D9BA-44C0-B569-CC556261A751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80E2FA69-673C-462D-B6FA-E220C417FFB4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DE3D4916-FFE9-4E80-BAD4-ED25D5B7CF89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A8E8E91A-62BA-4C49-9865-BF3D004A42CA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2D5FBD83-0686-4950-B4C0-D0B2B3869E2B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6AC1FEFC-B7B1-4DB3-BD47-29018B244D58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204D0E4-5865-41B2-857C-D440FA33F22D}"/>
              </a:ext>
            </a:extLst>
          </p:cNvPr>
          <p:cNvSpPr/>
          <p:nvPr/>
        </p:nvSpPr>
        <p:spPr>
          <a:xfrm>
            <a:off x="3934129" y="5146775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Reads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3" name="그림 62" descr="옅은이(가) 표시된 사진&#10;&#10;자동 생성된 설명">
            <a:extLst>
              <a:ext uri="{FF2B5EF4-FFF2-40B4-BE49-F238E27FC236}">
                <a16:creationId xmlns:a16="http://schemas.microsoft.com/office/drawing/2014/main" id="{F1857327-B810-40D1-B589-CCAA534E4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14777">
            <a:off x="3616585" y="4808232"/>
            <a:ext cx="181761" cy="390528"/>
          </a:xfrm>
          <a:prstGeom prst="rect">
            <a:avLst/>
          </a:prstGeom>
        </p:spPr>
      </p:pic>
      <p:pic>
        <p:nvPicPr>
          <p:cNvPr id="64" name="그림 63" descr="옅은이(가) 표시된 사진&#10;&#10;자동 생성된 설명">
            <a:extLst>
              <a:ext uri="{FF2B5EF4-FFF2-40B4-BE49-F238E27FC236}">
                <a16:creationId xmlns:a16="http://schemas.microsoft.com/office/drawing/2014/main" id="{743F4F88-10D7-4F79-8644-4DE742FD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3248">
            <a:off x="3471561" y="5097292"/>
            <a:ext cx="181761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BAE49-B94D-4EED-AE29-FDEFEBE80A93}"/>
              </a:ext>
            </a:extLst>
          </p:cNvPr>
          <p:cNvSpPr/>
          <p:nvPr/>
        </p:nvSpPr>
        <p:spPr>
          <a:xfrm>
            <a:off x="3417093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1028B6-D896-42BA-9A90-083A8081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2471738" y="925510"/>
            <a:ext cx="1514476" cy="1095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3718D4-3994-4D53-901E-28E55BA3AD59}"/>
              </a:ext>
            </a:extLst>
          </p:cNvPr>
          <p:cNvSpPr/>
          <p:nvPr/>
        </p:nvSpPr>
        <p:spPr>
          <a:xfrm>
            <a:off x="7693818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Write-intensive container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6C3D9-85C3-40E0-8B0E-3690B395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6748463" y="925510"/>
            <a:ext cx="1514476" cy="1095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320DDA-79B5-4F60-B5CA-CE3ADE5D8FFB}"/>
              </a:ext>
            </a:extLst>
          </p:cNvPr>
          <p:cNvCxnSpPr>
            <a:cxnSpLocks/>
          </p:cNvCxnSpPr>
          <p:nvPr/>
        </p:nvCxnSpPr>
        <p:spPr>
          <a:xfrm>
            <a:off x="609600" y="287655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6461E-F53E-4EDD-934D-136D0D4D6858}"/>
              </a:ext>
            </a:extLst>
          </p:cNvPr>
          <p:cNvSpPr txBox="1"/>
          <p:nvPr/>
        </p:nvSpPr>
        <p:spPr>
          <a:xfrm>
            <a:off x="607217" y="1657774"/>
            <a:ext cx="112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User-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8F917-35FD-4EB1-B86E-91C0F4577961}"/>
              </a:ext>
            </a:extLst>
          </p:cNvPr>
          <p:cNvSpPr txBox="1"/>
          <p:nvPr/>
        </p:nvSpPr>
        <p:spPr>
          <a:xfrm>
            <a:off x="609600" y="3150453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Kernel-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BB178-E0A8-43EC-966A-D80EE9CBD8E1}"/>
              </a:ext>
            </a:extLst>
          </p:cNvPr>
          <p:cNvCxnSpPr>
            <a:cxnSpLocks/>
          </p:cNvCxnSpPr>
          <p:nvPr/>
        </p:nvCxnSpPr>
        <p:spPr>
          <a:xfrm>
            <a:off x="607217" y="438150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23268-1263-4F91-B7B7-4C2FE8EDD7B6}"/>
              </a:ext>
            </a:extLst>
          </p:cNvPr>
          <p:cNvSpPr txBox="1"/>
          <p:nvPr/>
        </p:nvSpPr>
        <p:spPr>
          <a:xfrm>
            <a:off x="607217" y="4903143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Hardware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35761-7562-4BFE-8426-A9AA16307629}"/>
              </a:ext>
            </a:extLst>
          </p:cNvPr>
          <p:cNvSpPr/>
          <p:nvPr/>
        </p:nvSpPr>
        <p:spPr>
          <a:xfrm>
            <a:off x="2471738" y="3057525"/>
            <a:ext cx="7815261" cy="11207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2805-F453-4D84-88E3-94C31B4A3775}"/>
              </a:ext>
            </a:extLst>
          </p:cNvPr>
          <p:cNvSpPr/>
          <p:nvPr/>
        </p:nvSpPr>
        <p:spPr>
          <a:xfrm>
            <a:off x="6309485" y="4654188"/>
            <a:ext cx="97909" cy="2120929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AEBB1-99FE-4FB4-BACB-3E2B6D49F149}"/>
              </a:ext>
            </a:extLst>
          </p:cNvPr>
          <p:cNvSpPr txBox="1"/>
          <p:nvPr/>
        </p:nvSpPr>
        <p:spPr>
          <a:xfrm>
            <a:off x="6193861" y="4550594"/>
            <a:ext cx="1591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Isolation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1055DC0-B8F3-44AA-AA75-A2DB41F11967}"/>
              </a:ext>
            </a:extLst>
          </p:cNvPr>
          <p:cNvSpPr/>
          <p:nvPr/>
        </p:nvSpPr>
        <p:spPr>
          <a:xfrm>
            <a:off x="8209431" y="5156024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Writes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BAE49-B94D-4EED-AE29-FDEFEBE80A93}"/>
              </a:ext>
            </a:extLst>
          </p:cNvPr>
          <p:cNvSpPr/>
          <p:nvPr/>
        </p:nvSpPr>
        <p:spPr>
          <a:xfrm>
            <a:off x="3417093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1028B6-D896-42BA-9A90-083A8081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2471738" y="925510"/>
            <a:ext cx="1514476" cy="1095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3718D4-3994-4D53-901E-28E55BA3AD59}"/>
              </a:ext>
            </a:extLst>
          </p:cNvPr>
          <p:cNvSpPr/>
          <p:nvPr/>
        </p:nvSpPr>
        <p:spPr>
          <a:xfrm>
            <a:off x="7693818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Write-intensive container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6C3D9-85C3-40E0-8B0E-3690B395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6748463" y="925510"/>
            <a:ext cx="1514476" cy="1095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320DDA-79B5-4F60-B5CA-CE3ADE5D8FFB}"/>
              </a:ext>
            </a:extLst>
          </p:cNvPr>
          <p:cNvCxnSpPr>
            <a:cxnSpLocks/>
          </p:cNvCxnSpPr>
          <p:nvPr/>
        </p:nvCxnSpPr>
        <p:spPr>
          <a:xfrm>
            <a:off x="609600" y="287655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6461E-F53E-4EDD-934D-136D0D4D6858}"/>
              </a:ext>
            </a:extLst>
          </p:cNvPr>
          <p:cNvSpPr txBox="1"/>
          <p:nvPr/>
        </p:nvSpPr>
        <p:spPr>
          <a:xfrm>
            <a:off x="607217" y="1657774"/>
            <a:ext cx="112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User-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8F917-35FD-4EB1-B86E-91C0F4577961}"/>
              </a:ext>
            </a:extLst>
          </p:cNvPr>
          <p:cNvSpPr txBox="1"/>
          <p:nvPr/>
        </p:nvSpPr>
        <p:spPr>
          <a:xfrm>
            <a:off x="609600" y="3150453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Kernel-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BB178-E0A8-43EC-966A-D80EE9CBD8E1}"/>
              </a:ext>
            </a:extLst>
          </p:cNvPr>
          <p:cNvCxnSpPr>
            <a:cxnSpLocks/>
          </p:cNvCxnSpPr>
          <p:nvPr/>
        </p:nvCxnSpPr>
        <p:spPr>
          <a:xfrm>
            <a:off x="607217" y="438150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23268-1263-4F91-B7B7-4C2FE8EDD7B6}"/>
              </a:ext>
            </a:extLst>
          </p:cNvPr>
          <p:cNvSpPr txBox="1"/>
          <p:nvPr/>
        </p:nvSpPr>
        <p:spPr>
          <a:xfrm>
            <a:off x="607217" y="4903143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Hardware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35761-7562-4BFE-8426-A9AA16307629}"/>
              </a:ext>
            </a:extLst>
          </p:cNvPr>
          <p:cNvSpPr/>
          <p:nvPr/>
        </p:nvSpPr>
        <p:spPr>
          <a:xfrm>
            <a:off x="2471738" y="3057525"/>
            <a:ext cx="7815261" cy="11207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D456A4-7B24-4908-AF11-96C2B8814552}"/>
              </a:ext>
            </a:extLst>
          </p:cNvPr>
          <p:cNvGrpSpPr/>
          <p:nvPr/>
        </p:nvGrpSpPr>
        <p:grpSpPr>
          <a:xfrm rot="14552396">
            <a:off x="7225154" y="5471943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2CD04E99-6D18-4D2E-A4C1-4A81152DD233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68C2403-A689-4B35-B1B8-567AE96469B6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5AA34EA-F010-4E86-8C91-C31D461710D4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E091AB8E-A976-440C-80D8-6B747F215648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832613FF-30C0-48E9-9C01-E86119599C63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F2CD8803-6EF1-4C5C-909E-FD8463D13ADC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94CBBB9-E245-41C9-877A-9535D453B4BC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A1F8B37-595C-488D-83B5-CCE0F164BE1E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4DC06FC-5DAA-4B07-B45E-403B050F9A85}"/>
              </a:ext>
            </a:extLst>
          </p:cNvPr>
          <p:cNvSpPr/>
          <p:nvPr/>
        </p:nvSpPr>
        <p:spPr>
          <a:xfrm>
            <a:off x="4404120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82E2027D-2EAA-4813-BD85-85E1A3FB7C84}"/>
              </a:ext>
            </a:extLst>
          </p:cNvPr>
          <p:cNvSpPr/>
          <p:nvPr/>
        </p:nvSpPr>
        <p:spPr>
          <a:xfrm>
            <a:off x="8680845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2A31CA-4511-426E-ADDF-8BCE9BF51C21}"/>
              </a:ext>
            </a:extLst>
          </p:cNvPr>
          <p:cNvSpPr txBox="1"/>
          <p:nvPr/>
        </p:nvSpPr>
        <p:spPr>
          <a:xfrm rot="16200000">
            <a:off x="3503073" y="3203636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Reads</a:t>
            </a:r>
            <a:endParaRPr lang="ko-KR" alt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2A63A5-2CAA-4CC5-A96D-5D79DC384F5E}"/>
              </a:ext>
            </a:extLst>
          </p:cNvPr>
          <p:cNvSpPr txBox="1"/>
          <p:nvPr/>
        </p:nvSpPr>
        <p:spPr>
          <a:xfrm rot="16200000">
            <a:off x="7778789" y="3250529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Writes</a:t>
            </a:r>
            <a:endParaRPr lang="ko-KR" altLang="en-US" sz="32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7C56D9-9810-4896-AA22-3EF9181824DD}"/>
              </a:ext>
            </a:extLst>
          </p:cNvPr>
          <p:cNvGrpSpPr/>
          <p:nvPr/>
        </p:nvGrpSpPr>
        <p:grpSpPr>
          <a:xfrm rot="17626743">
            <a:off x="7171104" y="4642336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9F826EE1-7EB1-432B-80A4-5327C2A380C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76AB700D-50D2-4AEF-BAF3-F86644A2CCFC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16E0F212-60BF-4B08-A729-E7D81DD3169D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D554DB98-01ED-4E70-92B9-0797DA7921D2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F15DCD9-78E9-4C71-A381-E93C173F63E0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BAAA02D3-658E-425D-BDE9-6553E7388D11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BF361990-85C5-4956-A6D2-626694538E76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128D49C-C3BC-4F0C-BC1D-28C89B913029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6B23AB-1784-4D07-B2D2-485F72F5B440}"/>
              </a:ext>
            </a:extLst>
          </p:cNvPr>
          <p:cNvGrpSpPr/>
          <p:nvPr/>
        </p:nvGrpSpPr>
        <p:grpSpPr>
          <a:xfrm rot="16040399">
            <a:off x="7178337" y="5088988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D59877F-4660-4212-A7AF-F8568387BC5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DEB4202B-910C-4238-8420-979AA33A20F8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FD0457C-D9BA-44C0-B569-CC556261A751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80E2FA69-673C-462D-B6FA-E220C417FFB4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DE3D4916-FFE9-4E80-BAD4-ED25D5B7CF89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A8E8E91A-62BA-4C49-9865-BF3D004A42CA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2D5FBD83-0686-4950-B4C0-D0B2B3869E2B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6AC1FEFC-B7B1-4DB3-BD47-29018B244D58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204D0E4-5865-41B2-857C-D440FA33F22D}"/>
              </a:ext>
            </a:extLst>
          </p:cNvPr>
          <p:cNvSpPr/>
          <p:nvPr/>
        </p:nvSpPr>
        <p:spPr>
          <a:xfrm>
            <a:off x="3934129" y="5146775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Reads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18CADC4-5185-488A-A2B4-F6CCA822D551}"/>
              </a:ext>
            </a:extLst>
          </p:cNvPr>
          <p:cNvSpPr/>
          <p:nvPr/>
        </p:nvSpPr>
        <p:spPr>
          <a:xfrm>
            <a:off x="6309485" y="4654188"/>
            <a:ext cx="97909" cy="2120929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C9A13-EB22-43D7-8705-9DAE9F3DB9AB}"/>
              </a:ext>
            </a:extLst>
          </p:cNvPr>
          <p:cNvSpPr txBox="1"/>
          <p:nvPr/>
        </p:nvSpPr>
        <p:spPr>
          <a:xfrm>
            <a:off x="6193861" y="4550594"/>
            <a:ext cx="1591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Isolation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1" name="그림 70" descr="밤하늘이(가) 표시된 사진&#10;&#10;자동 생성된 설명">
            <a:extLst>
              <a:ext uri="{FF2B5EF4-FFF2-40B4-BE49-F238E27FC236}">
                <a16:creationId xmlns:a16="http://schemas.microsoft.com/office/drawing/2014/main" id="{92113CE0-363A-44EF-8D1F-C0F9A852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73" y="5289317"/>
            <a:ext cx="468209" cy="4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59" name="텍스트 상자 17">
            <a:extLst>
              <a:ext uri="{FF2B5EF4-FFF2-40B4-BE49-F238E27FC236}">
                <a16:creationId xmlns:a16="http://schemas.microsoft.com/office/drawing/2014/main" id="{11E63C85-3667-4587-ADFF-77EB09CBDE98}"/>
              </a:ext>
            </a:extLst>
          </p:cNvPr>
          <p:cNvSpPr txBox="1">
            <a:spLocks/>
          </p:cNvSpPr>
          <p:nvPr/>
        </p:nvSpPr>
        <p:spPr>
          <a:xfrm>
            <a:off x="694690" y="66738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Divided SSD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56166-1C67-47E7-8FD2-D76D7A3F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5" y="1347618"/>
            <a:ext cx="7934279" cy="23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4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56166-1C67-47E7-8FD2-D76D7A3F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5" y="1347618"/>
            <a:ext cx="7934279" cy="2305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F3B847-A5EA-4D1E-8192-CFC83E918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15" y="3742747"/>
            <a:ext cx="5259172" cy="2396191"/>
          </a:xfrm>
          <a:prstGeom prst="rect">
            <a:avLst/>
          </a:prstGeom>
        </p:spPr>
      </p:pic>
      <p:sp>
        <p:nvSpPr>
          <p:cNvPr id="9" name="텍스트 상자 17">
            <a:extLst>
              <a:ext uri="{FF2B5EF4-FFF2-40B4-BE49-F238E27FC236}">
                <a16:creationId xmlns:a16="http://schemas.microsoft.com/office/drawing/2014/main" id="{EBF74CF4-0660-494A-9299-184DE1587978}"/>
              </a:ext>
            </a:extLst>
          </p:cNvPr>
          <p:cNvSpPr txBox="1">
            <a:spLocks/>
          </p:cNvSpPr>
          <p:nvPr/>
        </p:nvSpPr>
        <p:spPr>
          <a:xfrm>
            <a:off x="694690" y="66738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Divided SSD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11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1055DC0-B8F3-44AA-AA75-A2DB41F11967}"/>
              </a:ext>
            </a:extLst>
          </p:cNvPr>
          <p:cNvSpPr/>
          <p:nvPr/>
        </p:nvSpPr>
        <p:spPr>
          <a:xfrm>
            <a:off x="8209431" y="5156024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Writes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BAE49-B94D-4EED-AE29-FDEFEBE80A93}"/>
              </a:ext>
            </a:extLst>
          </p:cNvPr>
          <p:cNvSpPr/>
          <p:nvPr/>
        </p:nvSpPr>
        <p:spPr>
          <a:xfrm>
            <a:off x="3417093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1028B6-D896-42BA-9A90-083A8081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2471738" y="925510"/>
            <a:ext cx="1514476" cy="1095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3718D4-3994-4D53-901E-28E55BA3AD59}"/>
              </a:ext>
            </a:extLst>
          </p:cNvPr>
          <p:cNvSpPr/>
          <p:nvPr/>
        </p:nvSpPr>
        <p:spPr>
          <a:xfrm>
            <a:off x="7693818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Write-intensive container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6C3D9-85C3-40E0-8B0E-3690B395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6748463" y="925510"/>
            <a:ext cx="1514476" cy="1095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320DDA-79B5-4F60-B5CA-CE3ADE5D8FFB}"/>
              </a:ext>
            </a:extLst>
          </p:cNvPr>
          <p:cNvCxnSpPr>
            <a:cxnSpLocks/>
          </p:cNvCxnSpPr>
          <p:nvPr/>
        </p:nvCxnSpPr>
        <p:spPr>
          <a:xfrm>
            <a:off x="609600" y="287655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6461E-F53E-4EDD-934D-136D0D4D6858}"/>
              </a:ext>
            </a:extLst>
          </p:cNvPr>
          <p:cNvSpPr txBox="1"/>
          <p:nvPr/>
        </p:nvSpPr>
        <p:spPr>
          <a:xfrm>
            <a:off x="607217" y="1657774"/>
            <a:ext cx="112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User-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8F917-35FD-4EB1-B86E-91C0F4577961}"/>
              </a:ext>
            </a:extLst>
          </p:cNvPr>
          <p:cNvSpPr txBox="1"/>
          <p:nvPr/>
        </p:nvSpPr>
        <p:spPr>
          <a:xfrm>
            <a:off x="609600" y="3150453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Kernel-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BB178-E0A8-43EC-966A-D80EE9CBD8E1}"/>
              </a:ext>
            </a:extLst>
          </p:cNvPr>
          <p:cNvCxnSpPr>
            <a:cxnSpLocks/>
          </p:cNvCxnSpPr>
          <p:nvPr/>
        </p:nvCxnSpPr>
        <p:spPr>
          <a:xfrm>
            <a:off x="607217" y="438150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23268-1263-4F91-B7B7-4C2FE8EDD7B6}"/>
              </a:ext>
            </a:extLst>
          </p:cNvPr>
          <p:cNvSpPr txBox="1"/>
          <p:nvPr/>
        </p:nvSpPr>
        <p:spPr>
          <a:xfrm>
            <a:off x="607217" y="4903143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Hardware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35761-7562-4BFE-8426-A9AA16307629}"/>
              </a:ext>
            </a:extLst>
          </p:cNvPr>
          <p:cNvSpPr/>
          <p:nvPr/>
        </p:nvSpPr>
        <p:spPr>
          <a:xfrm>
            <a:off x="2471738" y="3057525"/>
            <a:ext cx="7815261" cy="11207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D456A4-7B24-4908-AF11-96C2B8814552}"/>
              </a:ext>
            </a:extLst>
          </p:cNvPr>
          <p:cNvGrpSpPr/>
          <p:nvPr/>
        </p:nvGrpSpPr>
        <p:grpSpPr>
          <a:xfrm rot="14552396">
            <a:off x="7225154" y="5471943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2CD04E99-6D18-4D2E-A4C1-4A81152DD233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68C2403-A689-4B35-B1B8-567AE96469B6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5AA34EA-F010-4E86-8C91-C31D461710D4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E091AB8E-A976-440C-80D8-6B747F215648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832613FF-30C0-48E9-9C01-E86119599C63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F2CD8803-6EF1-4C5C-909E-FD8463D13ADC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94CBBB9-E245-41C9-877A-9535D453B4BC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A1F8B37-595C-488D-83B5-CCE0F164BE1E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4DC06FC-5DAA-4B07-B45E-403B050F9A85}"/>
              </a:ext>
            </a:extLst>
          </p:cNvPr>
          <p:cNvSpPr/>
          <p:nvPr/>
        </p:nvSpPr>
        <p:spPr>
          <a:xfrm>
            <a:off x="5004195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82E2027D-2EAA-4813-BD85-85E1A3FB7C84}"/>
              </a:ext>
            </a:extLst>
          </p:cNvPr>
          <p:cNvSpPr/>
          <p:nvPr/>
        </p:nvSpPr>
        <p:spPr>
          <a:xfrm>
            <a:off x="8680845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2A31CA-4511-426E-ADDF-8BCE9BF51C21}"/>
              </a:ext>
            </a:extLst>
          </p:cNvPr>
          <p:cNvSpPr txBox="1"/>
          <p:nvPr/>
        </p:nvSpPr>
        <p:spPr>
          <a:xfrm rot="16200000">
            <a:off x="4103148" y="3203636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Reads</a:t>
            </a:r>
            <a:endParaRPr lang="ko-KR" alt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2A63A5-2CAA-4CC5-A96D-5D79DC384F5E}"/>
              </a:ext>
            </a:extLst>
          </p:cNvPr>
          <p:cNvSpPr txBox="1"/>
          <p:nvPr/>
        </p:nvSpPr>
        <p:spPr>
          <a:xfrm rot="16200000">
            <a:off x="7778789" y="3250529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Writes</a:t>
            </a:r>
            <a:endParaRPr lang="ko-KR" altLang="en-US" sz="32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7C56D9-9810-4896-AA22-3EF9181824DD}"/>
              </a:ext>
            </a:extLst>
          </p:cNvPr>
          <p:cNvGrpSpPr/>
          <p:nvPr/>
        </p:nvGrpSpPr>
        <p:grpSpPr>
          <a:xfrm rot="17626743">
            <a:off x="7171104" y="4642336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9F826EE1-7EB1-432B-80A4-5327C2A380C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76AB700D-50D2-4AEF-BAF3-F86644A2CCFC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16E0F212-60BF-4B08-A729-E7D81DD3169D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D554DB98-01ED-4E70-92B9-0797DA7921D2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F15DCD9-78E9-4C71-A381-E93C173F63E0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BAAA02D3-658E-425D-BDE9-6553E7388D11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BF361990-85C5-4956-A6D2-626694538E76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128D49C-C3BC-4F0C-BC1D-28C89B913029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6B23AB-1784-4D07-B2D2-485F72F5B440}"/>
              </a:ext>
            </a:extLst>
          </p:cNvPr>
          <p:cNvGrpSpPr/>
          <p:nvPr/>
        </p:nvGrpSpPr>
        <p:grpSpPr>
          <a:xfrm rot="16040399">
            <a:off x="7178337" y="5088988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D59877F-4660-4212-A7AF-F8568387BC5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DEB4202B-910C-4238-8420-979AA33A20F8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FD0457C-D9BA-44C0-B569-CC556261A751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80E2FA69-673C-462D-B6FA-E220C417FFB4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DE3D4916-FFE9-4E80-BAD4-ED25D5B7CF89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A8E8E91A-62BA-4C49-9865-BF3D004A42CA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2D5FBD83-0686-4950-B4C0-D0B2B3869E2B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6AC1FEFC-B7B1-4DB3-BD47-29018B244D58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204D0E4-5865-41B2-857C-D440FA33F22D}"/>
              </a:ext>
            </a:extLst>
          </p:cNvPr>
          <p:cNvSpPr/>
          <p:nvPr/>
        </p:nvSpPr>
        <p:spPr>
          <a:xfrm>
            <a:off x="3934129" y="5146775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Reads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3" name="그림 62" descr="옅은이(가) 표시된 사진&#10;&#10;자동 생성된 설명">
            <a:extLst>
              <a:ext uri="{FF2B5EF4-FFF2-40B4-BE49-F238E27FC236}">
                <a16:creationId xmlns:a16="http://schemas.microsoft.com/office/drawing/2014/main" id="{F1857327-B810-40D1-B589-CCAA534E4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14777">
            <a:off x="3616585" y="4808232"/>
            <a:ext cx="181761" cy="390528"/>
          </a:xfrm>
          <a:prstGeom prst="rect">
            <a:avLst/>
          </a:prstGeom>
        </p:spPr>
      </p:pic>
      <p:pic>
        <p:nvPicPr>
          <p:cNvPr id="64" name="그림 63" descr="옅은이(가) 표시된 사진&#10;&#10;자동 생성된 설명">
            <a:extLst>
              <a:ext uri="{FF2B5EF4-FFF2-40B4-BE49-F238E27FC236}">
                <a16:creationId xmlns:a16="http://schemas.microsoft.com/office/drawing/2014/main" id="{743F4F88-10D7-4F79-8644-4DE742FD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3248">
            <a:off x="3471561" y="5097292"/>
            <a:ext cx="181761" cy="39052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21B26F-943A-4F47-8C36-537DDC7A811F}"/>
              </a:ext>
            </a:extLst>
          </p:cNvPr>
          <p:cNvSpPr/>
          <p:nvPr/>
        </p:nvSpPr>
        <p:spPr>
          <a:xfrm>
            <a:off x="6309485" y="4654188"/>
            <a:ext cx="97909" cy="2120929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EA1CC2-740C-4D40-8AC4-DBB629B10DCB}"/>
              </a:ext>
            </a:extLst>
          </p:cNvPr>
          <p:cNvSpPr txBox="1"/>
          <p:nvPr/>
        </p:nvSpPr>
        <p:spPr>
          <a:xfrm>
            <a:off x="6193861" y="4550594"/>
            <a:ext cx="1591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Isolation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id="{4262B785-78D9-4C59-82F9-1417031AE995}"/>
              </a:ext>
            </a:extLst>
          </p:cNvPr>
          <p:cNvSpPr/>
          <p:nvPr/>
        </p:nvSpPr>
        <p:spPr>
          <a:xfrm rot="5400000">
            <a:off x="2626674" y="3269340"/>
            <a:ext cx="1257642" cy="2014717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88D245-CA3B-4E51-8D77-F03CD8DBDC0C}"/>
              </a:ext>
            </a:extLst>
          </p:cNvPr>
          <p:cNvSpPr txBox="1"/>
          <p:nvPr/>
        </p:nvSpPr>
        <p:spPr>
          <a:xfrm>
            <a:off x="2256916" y="3072315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Writes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4834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1055DC0-B8F3-44AA-AA75-A2DB41F11967}"/>
              </a:ext>
            </a:extLst>
          </p:cNvPr>
          <p:cNvSpPr/>
          <p:nvPr/>
        </p:nvSpPr>
        <p:spPr>
          <a:xfrm>
            <a:off x="8209431" y="5156024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Writes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BAE49-B94D-4EED-AE29-FDEFEBE80A93}"/>
              </a:ext>
            </a:extLst>
          </p:cNvPr>
          <p:cNvSpPr/>
          <p:nvPr/>
        </p:nvSpPr>
        <p:spPr>
          <a:xfrm>
            <a:off x="3417093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1028B6-D896-42BA-9A90-083A8081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2471738" y="925510"/>
            <a:ext cx="1514476" cy="1095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3718D4-3994-4D53-901E-28E55BA3AD59}"/>
              </a:ext>
            </a:extLst>
          </p:cNvPr>
          <p:cNvSpPr/>
          <p:nvPr/>
        </p:nvSpPr>
        <p:spPr>
          <a:xfrm>
            <a:off x="7693818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Write-intensive container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6C3D9-85C3-40E0-8B0E-3690B395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6748463" y="925510"/>
            <a:ext cx="1514476" cy="1095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320DDA-79B5-4F60-B5CA-CE3ADE5D8FFB}"/>
              </a:ext>
            </a:extLst>
          </p:cNvPr>
          <p:cNvCxnSpPr>
            <a:cxnSpLocks/>
          </p:cNvCxnSpPr>
          <p:nvPr/>
        </p:nvCxnSpPr>
        <p:spPr>
          <a:xfrm>
            <a:off x="609600" y="287655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6461E-F53E-4EDD-934D-136D0D4D6858}"/>
              </a:ext>
            </a:extLst>
          </p:cNvPr>
          <p:cNvSpPr txBox="1"/>
          <p:nvPr/>
        </p:nvSpPr>
        <p:spPr>
          <a:xfrm>
            <a:off x="607217" y="1657774"/>
            <a:ext cx="112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User-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8F917-35FD-4EB1-B86E-91C0F4577961}"/>
              </a:ext>
            </a:extLst>
          </p:cNvPr>
          <p:cNvSpPr txBox="1"/>
          <p:nvPr/>
        </p:nvSpPr>
        <p:spPr>
          <a:xfrm>
            <a:off x="609600" y="3150453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Kernel-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BB178-E0A8-43EC-966A-D80EE9CBD8E1}"/>
              </a:ext>
            </a:extLst>
          </p:cNvPr>
          <p:cNvCxnSpPr>
            <a:cxnSpLocks/>
          </p:cNvCxnSpPr>
          <p:nvPr/>
        </p:nvCxnSpPr>
        <p:spPr>
          <a:xfrm>
            <a:off x="607217" y="438150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23268-1263-4F91-B7B7-4C2FE8EDD7B6}"/>
              </a:ext>
            </a:extLst>
          </p:cNvPr>
          <p:cNvSpPr txBox="1"/>
          <p:nvPr/>
        </p:nvSpPr>
        <p:spPr>
          <a:xfrm>
            <a:off x="607217" y="4903143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Hardware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35761-7562-4BFE-8426-A9AA16307629}"/>
              </a:ext>
            </a:extLst>
          </p:cNvPr>
          <p:cNvSpPr/>
          <p:nvPr/>
        </p:nvSpPr>
        <p:spPr>
          <a:xfrm>
            <a:off x="2471738" y="3057525"/>
            <a:ext cx="7815261" cy="11207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D456A4-7B24-4908-AF11-96C2B8814552}"/>
              </a:ext>
            </a:extLst>
          </p:cNvPr>
          <p:cNvGrpSpPr/>
          <p:nvPr/>
        </p:nvGrpSpPr>
        <p:grpSpPr>
          <a:xfrm rot="14552396">
            <a:off x="7225154" y="5471943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2CD04E99-6D18-4D2E-A4C1-4A81152DD233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68C2403-A689-4B35-B1B8-567AE96469B6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5AA34EA-F010-4E86-8C91-C31D461710D4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E091AB8E-A976-440C-80D8-6B747F215648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832613FF-30C0-48E9-9C01-E86119599C63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F2CD8803-6EF1-4C5C-909E-FD8463D13ADC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94CBBB9-E245-41C9-877A-9535D453B4BC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A1F8B37-595C-488D-83B5-CCE0F164BE1E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4DC06FC-5DAA-4B07-B45E-403B050F9A85}"/>
              </a:ext>
            </a:extLst>
          </p:cNvPr>
          <p:cNvSpPr/>
          <p:nvPr/>
        </p:nvSpPr>
        <p:spPr>
          <a:xfrm>
            <a:off x="5004195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82E2027D-2EAA-4813-BD85-85E1A3FB7C84}"/>
              </a:ext>
            </a:extLst>
          </p:cNvPr>
          <p:cNvSpPr/>
          <p:nvPr/>
        </p:nvSpPr>
        <p:spPr>
          <a:xfrm>
            <a:off x="8680845" y="2488771"/>
            <a:ext cx="619125" cy="2414369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2A31CA-4511-426E-ADDF-8BCE9BF51C21}"/>
              </a:ext>
            </a:extLst>
          </p:cNvPr>
          <p:cNvSpPr txBox="1"/>
          <p:nvPr/>
        </p:nvSpPr>
        <p:spPr>
          <a:xfrm rot="16200000">
            <a:off x="4103148" y="3203636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Reads</a:t>
            </a:r>
            <a:endParaRPr lang="ko-KR" alt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2A63A5-2CAA-4CC5-A96D-5D79DC384F5E}"/>
              </a:ext>
            </a:extLst>
          </p:cNvPr>
          <p:cNvSpPr txBox="1"/>
          <p:nvPr/>
        </p:nvSpPr>
        <p:spPr>
          <a:xfrm rot="16200000">
            <a:off x="7778789" y="3250529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Writes</a:t>
            </a:r>
            <a:endParaRPr lang="ko-KR" altLang="en-US" sz="32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7C56D9-9810-4896-AA22-3EF9181824DD}"/>
              </a:ext>
            </a:extLst>
          </p:cNvPr>
          <p:cNvGrpSpPr/>
          <p:nvPr/>
        </p:nvGrpSpPr>
        <p:grpSpPr>
          <a:xfrm rot="17626743">
            <a:off x="7171104" y="4642336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9F826EE1-7EB1-432B-80A4-5327C2A380C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76AB700D-50D2-4AEF-BAF3-F86644A2CCFC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16E0F212-60BF-4B08-A729-E7D81DD3169D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D554DB98-01ED-4E70-92B9-0797DA7921D2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F15DCD9-78E9-4C71-A381-E93C173F63E0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BAAA02D3-658E-425D-BDE9-6553E7388D11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BF361990-85C5-4956-A6D2-626694538E76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128D49C-C3BC-4F0C-BC1D-28C89B913029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6B23AB-1784-4D07-B2D2-485F72F5B440}"/>
              </a:ext>
            </a:extLst>
          </p:cNvPr>
          <p:cNvGrpSpPr/>
          <p:nvPr/>
        </p:nvGrpSpPr>
        <p:grpSpPr>
          <a:xfrm rot="16040399">
            <a:off x="7178337" y="5088988"/>
            <a:ext cx="227808" cy="1119182"/>
            <a:chOff x="6420642" y="5029200"/>
            <a:chExt cx="660399" cy="1722435"/>
          </a:xfrm>
          <a:solidFill>
            <a:srgbClr val="FFC000"/>
          </a:solidFill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D59877F-4660-4212-A7AF-F8568387BC56}"/>
                </a:ext>
              </a:extLst>
            </p:cNvPr>
            <p:cNvSpPr/>
            <p:nvPr/>
          </p:nvSpPr>
          <p:spPr>
            <a:xfrm>
              <a:off x="6496050" y="5029200"/>
              <a:ext cx="252413" cy="72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DEB4202B-910C-4238-8420-979AA33A20F8}"/>
                </a:ext>
              </a:extLst>
            </p:cNvPr>
            <p:cNvSpPr/>
            <p:nvPr/>
          </p:nvSpPr>
          <p:spPr>
            <a:xfrm rot="10800000">
              <a:off x="6736555" y="5954630"/>
              <a:ext cx="271463" cy="79700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FD0457C-D9BA-44C0-B569-CC556261A751}"/>
                </a:ext>
              </a:extLst>
            </p:cNvPr>
            <p:cNvSpPr/>
            <p:nvPr/>
          </p:nvSpPr>
          <p:spPr>
            <a:xfrm rot="16200000">
              <a:off x="6501943" y="5752551"/>
              <a:ext cx="252413" cy="25015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80E2FA69-673C-462D-B6FA-E220C417FFB4}"/>
                </a:ext>
              </a:extLst>
            </p:cNvPr>
            <p:cNvSpPr/>
            <p:nvPr/>
          </p:nvSpPr>
          <p:spPr>
            <a:xfrm rot="5400000">
              <a:off x="6500463" y="5736667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DE3D4916-FFE9-4E80-BAD4-ED25D5B7CF89}"/>
                </a:ext>
              </a:extLst>
            </p:cNvPr>
            <p:cNvSpPr/>
            <p:nvPr/>
          </p:nvSpPr>
          <p:spPr>
            <a:xfrm>
              <a:off x="6420642" y="5738476"/>
              <a:ext cx="82549" cy="2435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A8E8E91A-62BA-4C49-9865-BF3D004A42CA}"/>
                </a:ext>
              </a:extLst>
            </p:cNvPr>
            <p:cNvSpPr/>
            <p:nvPr/>
          </p:nvSpPr>
          <p:spPr>
            <a:xfrm rot="16200000">
              <a:off x="6728456" y="5747731"/>
              <a:ext cx="247300" cy="25467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2D5FBD83-0686-4950-B4C0-D0B2B3869E2B}"/>
                </a:ext>
              </a:extLst>
            </p:cNvPr>
            <p:cNvSpPr/>
            <p:nvPr/>
          </p:nvSpPr>
          <p:spPr>
            <a:xfrm rot="5400000">
              <a:off x="6741205" y="5758096"/>
              <a:ext cx="243586" cy="24788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6AC1FEFC-B7B1-4DB3-BD47-29018B244D58}"/>
                </a:ext>
              </a:extLst>
            </p:cNvPr>
            <p:cNvSpPr/>
            <p:nvPr/>
          </p:nvSpPr>
          <p:spPr>
            <a:xfrm rot="10800000">
              <a:off x="6967774" y="5751041"/>
              <a:ext cx="113267" cy="3199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204D0E4-5865-41B2-857C-D440FA33F22D}"/>
              </a:ext>
            </a:extLst>
          </p:cNvPr>
          <p:cNvSpPr/>
          <p:nvPr/>
        </p:nvSpPr>
        <p:spPr>
          <a:xfrm>
            <a:off x="3934129" y="5146775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Reads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21B26F-943A-4F47-8C36-537DDC7A811F}"/>
              </a:ext>
            </a:extLst>
          </p:cNvPr>
          <p:cNvSpPr/>
          <p:nvPr/>
        </p:nvSpPr>
        <p:spPr>
          <a:xfrm>
            <a:off x="6309485" y="4654188"/>
            <a:ext cx="97909" cy="2120929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EA1CC2-740C-4D40-8AC4-DBB629B10DCB}"/>
              </a:ext>
            </a:extLst>
          </p:cNvPr>
          <p:cNvSpPr txBox="1"/>
          <p:nvPr/>
        </p:nvSpPr>
        <p:spPr>
          <a:xfrm>
            <a:off x="6193861" y="4550594"/>
            <a:ext cx="1591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Isolation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id="{4262B785-78D9-4C59-82F9-1417031AE995}"/>
              </a:ext>
            </a:extLst>
          </p:cNvPr>
          <p:cNvSpPr/>
          <p:nvPr/>
        </p:nvSpPr>
        <p:spPr>
          <a:xfrm rot="5400000">
            <a:off x="4707325" y="1188689"/>
            <a:ext cx="1257642" cy="6176019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88D245-CA3B-4E51-8D77-F03CD8DBDC0C}"/>
              </a:ext>
            </a:extLst>
          </p:cNvPr>
          <p:cNvSpPr txBox="1"/>
          <p:nvPr/>
        </p:nvSpPr>
        <p:spPr>
          <a:xfrm>
            <a:off x="2256916" y="3072315"/>
            <a:ext cx="1583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Writes</a:t>
            </a:r>
            <a:endParaRPr lang="ko-KR" altLang="en-US" sz="3200" dirty="0"/>
          </a:p>
        </p:txBody>
      </p:sp>
      <p:pic>
        <p:nvPicPr>
          <p:cNvPr id="66" name="그림 65" descr="밤하늘이(가) 표시된 사진&#10;&#10;자동 생성된 설명">
            <a:extLst>
              <a:ext uri="{FF2B5EF4-FFF2-40B4-BE49-F238E27FC236}">
                <a16:creationId xmlns:a16="http://schemas.microsoft.com/office/drawing/2014/main" id="{ABEECD87-DA92-42EE-B44B-5E294095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73" y="5289317"/>
            <a:ext cx="468209" cy="4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AB50E-1252-4AE2-8918-3A101ABC130A}"/>
              </a:ext>
            </a:extLst>
          </p:cNvPr>
          <p:cNvSpPr/>
          <p:nvPr/>
        </p:nvSpPr>
        <p:spPr>
          <a:xfrm>
            <a:off x="613668" y="1668576"/>
            <a:ext cx="2602523" cy="2879135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97EF4-6F58-4837-92FC-EBEB36A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3" y="1106354"/>
            <a:ext cx="1338104" cy="11413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C00F108-BD0E-4365-81B0-734CFD39928D}"/>
              </a:ext>
            </a:extLst>
          </p:cNvPr>
          <p:cNvSpPr txBox="1"/>
          <p:nvPr/>
        </p:nvSpPr>
        <p:spPr>
          <a:xfrm>
            <a:off x="837712" y="2188077"/>
            <a:ext cx="2237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A’s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  <a:endParaRPr lang="en-US" altLang="ko-KR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1330D6-2F4D-471A-9B2B-48DD85461784}"/>
              </a:ext>
            </a:extLst>
          </p:cNvPr>
          <p:cNvSpPr txBox="1"/>
          <p:nvPr/>
        </p:nvSpPr>
        <p:spPr>
          <a:xfrm>
            <a:off x="837711" y="296864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B’s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D09676-7BFF-49C5-BF5A-84C4C73D6175}"/>
              </a:ext>
            </a:extLst>
          </p:cNvPr>
          <p:cNvSpPr txBox="1"/>
          <p:nvPr/>
        </p:nvSpPr>
        <p:spPr>
          <a:xfrm>
            <a:off x="837713" y="374568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C’s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A80DACF-521B-4C18-BE85-2DE984DA97DD}"/>
              </a:ext>
            </a:extLst>
          </p:cNvPr>
          <p:cNvGrpSpPr/>
          <p:nvPr/>
        </p:nvGrpSpPr>
        <p:grpSpPr>
          <a:xfrm>
            <a:off x="837715" y="2150862"/>
            <a:ext cx="2237800" cy="704491"/>
            <a:chOff x="5185106" y="2241173"/>
            <a:chExt cx="2237800" cy="704491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667453-D32E-4CF4-A95C-EBA17DD8CFD8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7A9785A-9288-4BA8-BE7A-6CB4A8AAF48D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4E62999-0038-442F-B4B0-F4685F91936D}"/>
              </a:ext>
            </a:extLst>
          </p:cNvPr>
          <p:cNvGrpSpPr/>
          <p:nvPr/>
        </p:nvGrpSpPr>
        <p:grpSpPr>
          <a:xfrm>
            <a:off x="837715" y="2974076"/>
            <a:ext cx="2237800" cy="704491"/>
            <a:chOff x="5185106" y="2241173"/>
            <a:chExt cx="2237800" cy="70449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5C306D20-9532-4066-9D4C-A55D5D93AAB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각 삼각형 82">
              <a:extLst>
                <a:ext uri="{FF2B5EF4-FFF2-40B4-BE49-F238E27FC236}">
                  <a16:creationId xmlns:a16="http://schemas.microsoft.com/office/drawing/2014/main" id="{94A2F770-CCEA-49DA-9A3C-5734B31F2F6F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F46A219-5B6B-4D46-8692-E576AA779AFF}"/>
              </a:ext>
            </a:extLst>
          </p:cNvPr>
          <p:cNvGrpSpPr/>
          <p:nvPr/>
        </p:nvGrpSpPr>
        <p:grpSpPr>
          <a:xfrm>
            <a:off x="837715" y="3776093"/>
            <a:ext cx="2237800" cy="704491"/>
            <a:chOff x="5185106" y="2241173"/>
            <a:chExt cx="2237800" cy="704491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BFD5A15-70E4-4609-876B-41E4E866CD81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9BE01CE0-F967-4BDB-8270-FC03A03FAF6B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40A013-A0EE-4E29-B284-C5A371603177}"/>
              </a:ext>
            </a:extLst>
          </p:cNvPr>
          <p:cNvSpPr/>
          <p:nvPr/>
        </p:nvSpPr>
        <p:spPr>
          <a:xfrm>
            <a:off x="4844433" y="4434917"/>
            <a:ext cx="5583676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95177F-B192-47A4-B3EE-A15F9C039658}"/>
              </a:ext>
            </a:extLst>
          </p:cNvPr>
          <p:cNvSpPr txBox="1"/>
          <p:nvPr/>
        </p:nvSpPr>
        <p:spPr>
          <a:xfrm>
            <a:off x="5569454" y="484379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0C898E-7EDE-4602-A1DA-091113E6A81A}"/>
              </a:ext>
            </a:extLst>
          </p:cNvPr>
          <p:cNvSpPr txBox="1"/>
          <p:nvPr/>
        </p:nvSpPr>
        <p:spPr>
          <a:xfrm>
            <a:off x="5261991" y="572624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D834A6-38EB-47C8-8FC4-6891EA91ECE6}"/>
              </a:ext>
            </a:extLst>
          </p:cNvPr>
          <p:cNvGrpSpPr/>
          <p:nvPr/>
        </p:nvGrpSpPr>
        <p:grpSpPr>
          <a:xfrm>
            <a:off x="5345035" y="4827918"/>
            <a:ext cx="1249819" cy="704491"/>
            <a:chOff x="5185106" y="2241173"/>
            <a:chExt cx="2237800" cy="704491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AB4CD0C-94DF-4C97-9BF1-7E5A35AF6A7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각 삼각형 92">
              <a:extLst>
                <a:ext uri="{FF2B5EF4-FFF2-40B4-BE49-F238E27FC236}">
                  <a16:creationId xmlns:a16="http://schemas.microsoft.com/office/drawing/2014/main" id="{31DE67C0-E660-47DF-870B-90CA59633070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07EB16B-D597-47E4-BB08-7FC597A77072}"/>
              </a:ext>
            </a:extLst>
          </p:cNvPr>
          <p:cNvGrpSpPr/>
          <p:nvPr/>
        </p:nvGrpSpPr>
        <p:grpSpPr>
          <a:xfrm>
            <a:off x="7033964" y="4827917"/>
            <a:ext cx="1249819" cy="704491"/>
            <a:chOff x="5185106" y="2241173"/>
            <a:chExt cx="2237800" cy="704491"/>
          </a:xfrm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06AA7D0-B7EA-4A5B-A8F7-B8DB041AF8AB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각 삼각형 95">
              <a:extLst>
                <a:ext uri="{FF2B5EF4-FFF2-40B4-BE49-F238E27FC236}">
                  <a16:creationId xmlns:a16="http://schemas.microsoft.com/office/drawing/2014/main" id="{D5CEF61C-627E-4EED-B819-8E4AF361DB5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A77BE8A-1389-4E3D-873D-F0EC89BE1D7B}"/>
              </a:ext>
            </a:extLst>
          </p:cNvPr>
          <p:cNvGrpSpPr/>
          <p:nvPr/>
        </p:nvGrpSpPr>
        <p:grpSpPr>
          <a:xfrm>
            <a:off x="8723191" y="4827916"/>
            <a:ext cx="1249819" cy="704491"/>
            <a:chOff x="5185106" y="2241173"/>
            <a:chExt cx="2237800" cy="704491"/>
          </a:xfrm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0514B8C-E459-4FAE-BECA-91C416C5E80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3ADA8A2E-7185-4F08-87B6-8F062A6DC86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82DF267-0209-40BC-8AD1-294C4CE4B839}"/>
              </a:ext>
            </a:extLst>
          </p:cNvPr>
          <p:cNvSpPr/>
          <p:nvPr/>
        </p:nvSpPr>
        <p:spPr>
          <a:xfrm>
            <a:off x="5250098" y="465890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49BB59A-01C2-4D0B-893E-1DCB91836618}"/>
              </a:ext>
            </a:extLst>
          </p:cNvPr>
          <p:cNvSpPr/>
          <p:nvPr/>
        </p:nvSpPr>
        <p:spPr>
          <a:xfrm>
            <a:off x="6941865" y="4658903"/>
            <a:ext cx="1420238" cy="1490518"/>
          </a:xfrm>
          <a:prstGeom prst="rect">
            <a:avLst/>
          </a:prstGeom>
          <a:noFill/>
          <a:ln w="34925"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9F532-5403-4C83-B0EA-D6D44C5DAED6}"/>
              </a:ext>
            </a:extLst>
          </p:cNvPr>
          <p:cNvSpPr/>
          <p:nvPr/>
        </p:nvSpPr>
        <p:spPr>
          <a:xfrm>
            <a:off x="8629338" y="4658903"/>
            <a:ext cx="1420238" cy="149051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EE96DE-EEE3-472E-992D-84D1CFD7D474}"/>
              </a:ext>
            </a:extLst>
          </p:cNvPr>
          <p:cNvSpPr txBox="1"/>
          <p:nvPr/>
        </p:nvSpPr>
        <p:spPr>
          <a:xfrm>
            <a:off x="8949416" y="484981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E6E59A-3D68-4F57-9ED5-D9E74FAB8277}"/>
              </a:ext>
            </a:extLst>
          </p:cNvPr>
          <p:cNvSpPr txBox="1"/>
          <p:nvPr/>
        </p:nvSpPr>
        <p:spPr>
          <a:xfrm>
            <a:off x="7258681" y="48284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8C60DB-E5E2-48AE-851D-353D5101965E}"/>
              </a:ext>
            </a:extLst>
          </p:cNvPr>
          <p:cNvSpPr txBox="1"/>
          <p:nvPr/>
        </p:nvSpPr>
        <p:spPr>
          <a:xfrm>
            <a:off x="6938159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C65B97-C699-458B-8FB5-80CD627AE037}"/>
              </a:ext>
            </a:extLst>
          </p:cNvPr>
          <p:cNvSpPr txBox="1"/>
          <p:nvPr/>
        </p:nvSpPr>
        <p:spPr>
          <a:xfrm>
            <a:off x="8629338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C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C61006-7A4B-4155-BA4B-C23F3D069413}"/>
              </a:ext>
            </a:extLst>
          </p:cNvPr>
          <p:cNvSpPr/>
          <p:nvPr/>
        </p:nvSpPr>
        <p:spPr>
          <a:xfrm>
            <a:off x="4794738" y="1496014"/>
            <a:ext cx="5633371" cy="2113450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5DA50C-12DD-4E7C-834A-4FC7447AE3E6}"/>
              </a:ext>
            </a:extLst>
          </p:cNvPr>
          <p:cNvSpPr txBox="1"/>
          <p:nvPr/>
        </p:nvSpPr>
        <p:spPr>
          <a:xfrm>
            <a:off x="5208635" y="234690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A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1A6223D-E606-4196-88FB-23946324A0A6}"/>
              </a:ext>
            </a:extLst>
          </p:cNvPr>
          <p:cNvSpPr/>
          <p:nvPr/>
        </p:nvSpPr>
        <p:spPr>
          <a:xfrm>
            <a:off x="5250098" y="1786414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90E98E7-8972-46C0-B82C-1E91CE164CCF}"/>
              </a:ext>
            </a:extLst>
          </p:cNvPr>
          <p:cNvSpPr/>
          <p:nvPr/>
        </p:nvSpPr>
        <p:spPr>
          <a:xfrm>
            <a:off x="6941865" y="1780425"/>
            <a:ext cx="1420238" cy="1490518"/>
          </a:xfrm>
          <a:prstGeom prst="rect">
            <a:avLst/>
          </a:prstGeom>
          <a:noFill/>
          <a:ln w="34925"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461DA9-CB61-4056-AC8A-E9CEE2895266}"/>
              </a:ext>
            </a:extLst>
          </p:cNvPr>
          <p:cNvSpPr/>
          <p:nvPr/>
        </p:nvSpPr>
        <p:spPr>
          <a:xfrm>
            <a:off x="8581178" y="1780425"/>
            <a:ext cx="1420238" cy="149051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0EA09BD4-2362-422A-919D-C6B0439D3446}"/>
              </a:ext>
            </a:extLst>
          </p:cNvPr>
          <p:cNvSpPr/>
          <p:nvPr/>
        </p:nvSpPr>
        <p:spPr>
          <a:xfrm>
            <a:off x="5677587" y="3066475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7009A7-B1C8-4FE7-8FDC-204A41B0B1B9}"/>
              </a:ext>
            </a:extLst>
          </p:cNvPr>
          <p:cNvSpPr txBox="1"/>
          <p:nvPr/>
        </p:nvSpPr>
        <p:spPr>
          <a:xfrm>
            <a:off x="6905701" y="2341018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5C45FA-9348-4625-B08E-158731F6C16B}"/>
              </a:ext>
            </a:extLst>
          </p:cNvPr>
          <p:cNvSpPr txBox="1"/>
          <p:nvPr/>
        </p:nvSpPr>
        <p:spPr>
          <a:xfrm>
            <a:off x="8554068" y="233647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C</a:t>
            </a: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4114DE76-35A6-4324-8F4F-C0A9957D36B9}"/>
              </a:ext>
            </a:extLst>
          </p:cNvPr>
          <p:cNvSpPr/>
          <p:nvPr/>
        </p:nvSpPr>
        <p:spPr>
          <a:xfrm>
            <a:off x="7389728" y="3070112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D335783E-FF31-474A-8E19-9A6C39ACF350}"/>
              </a:ext>
            </a:extLst>
          </p:cNvPr>
          <p:cNvSpPr/>
          <p:nvPr/>
        </p:nvSpPr>
        <p:spPr>
          <a:xfrm>
            <a:off x="9096358" y="3082914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텍스트 상자 17">
            <a:extLst>
              <a:ext uri="{FF2B5EF4-FFF2-40B4-BE49-F238E27FC236}">
                <a16:creationId xmlns:a16="http://schemas.microsoft.com/office/drawing/2014/main" id="{94ED23F7-072E-4ED3-A403-7841CA2EB8E4}"/>
              </a:ext>
            </a:extLst>
          </p:cNvPr>
          <p:cNvSpPr txBox="1">
            <a:spLocks/>
          </p:cNvSpPr>
          <p:nvPr/>
        </p:nvSpPr>
        <p:spPr>
          <a:xfrm>
            <a:off x="454324" y="54641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Default case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42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AB50E-1252-4AE2-8918-3A101ABC130A}"/>
              </a:ext>
            </a:extLst>
          </p:cNvPr>
          <p:cNvSpPr/>
          <p:nvPr/>
        </p:nvSpPr>
        <p:spPr>
          <a:xfrm>
            <a:off x="613668" y="1668576"/>
            <a:ext cx="2602523" cy="2879135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97EF4-6F58-4837-92FC-EBEB36A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3" y="1106354"/>
            <a:ext cx="1338104" cy="11413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C00F108-BD0E-4365-81B0-734CFD39928D}"/>
              </a:ext>
            </a:extLst>
          </p:cNvPr>
          <p:cNvSpPr txBox="1"/>
          <p:nvPr/>
        </p:nvSpPr>
        <p:spPr>
          <a:xfrm>
            <a:off x="837712" y="2188077"/>
            <a:ext cx="2237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A’s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  <a:endParaRPr lang="en-US" altLang="ko-KR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1330D6-2F4D-471A-9B2B-48DD85461784}"/>
              </a:ext>
            </a:extLst>
          </p:cNvPr>
          <p:cNvSpPr txBox="1"/>
          <p:nvPr/>
        </p:nvSpPr>
        <p:spPr>
          <a:xfrm>
            <a:off x="837711" y="296864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B’s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D09676-7BFF-49C5-BF5A-84C4C73D6175}"/>
              </a:ext>
            </a:extLst>
          </p:cNvPr>
          <p:cNvSpPr txBox="1"/>
          <p:nvPr/>
        </p:nvSpPr>
        <p:spPr>
          <a:xfrm>
            <a:off x="837713" y="374568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C’s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A80DACF-521B-4C18-BE85-2DE984DA97DD}"/>
              </a:ext>
            </a:extLst>
          </p:cNvPr>
          <p:cNvGrpSpPr/>
          <p:nvPr/>
        </p:nvGrpSpPr>
        <p:grpSpPr>
          <a:xfrm>
            <a:off x="837715" y="2150862"/>
            <a:ext cx="2237800" cy="704491"/>
            <a:chOff x="5185106" y="2241173"/>
            <a:chExt cx="2237800" cy="704491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667453-D32E-4CF4-A95C-EBA17DD8CFD8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7A9785A-9288-4BA8-BE7A-6CB4A8AAF48D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4E62999-0038-442F-B4B0-F4685F91936D}"/>
              </a:ext>
            </a:extLst>
          </p:cNvPr>
          <p:cNvGrpSpPr/>
          <p:nvPr/>
        </p:nvGrpSpPr>
        <p:grpSpPr>
          <a:xfrm>
            <a:off x="837715" y="2974076"/>
            <a:ext cx="2237800" cy="704491"/>
            <a:chOff x="5185106" y="2241173"/>
            <a:chExt cx="2237800" cy="70449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5C306D20-9532-4066-9D4C-A55D5D93AAB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각 삼각형 82">
              <a:extLst>
                <a:ext uri="{FF2B5EF4-FFF2-40B4-BE49-F238E27FC236}">
                  <a16:creationId xmlns:a16="http://schemas.microsoft.com/office/drawing/2014/main" id="{94A2F770-CCEA-49DA-9A3C-5734B31F2F6F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F46A219-5B6B-4D46-8692-E576AA779AFF}"/>
              </a:ext>
            </a:extLst>
          </p:cNvPr>
          <p:cNvGrpSpPr/>
          <p:nvPr/>
        </p:nvGrpSpPr>
        <p:grpSpPr>
          <a:xfrm>
            <a:off x="837715" y="3776093"/>
            <a:ext cx="2237800" cy="704491"/>
            <a:chOff x="5185106" y="2241173"/>
            <a:chExt cx="2237800" cy="704491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BFD5A15-70E4-4609-876B-41E4E866CD81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9BE01CE0-F967-4BDB-8270-FC03A03FAF6B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40A013-A0EE-4E29-B284-C5A371603177}"/>
              </a:ext>
            </a:extLst>
          </p:cNvPr>
          <p:cNvSpPr/>
          <p:nvPr/>
        </p:nvSpPr>
        <p:spPr>
          <a:xfrm>
            <a:off x="4844433" y="4434917"/>
            <a:ext cx="5583676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95177F-B192-47A4-B3EE-A15F9C039658}"/>
              </a:ext>
            </a:extLst>
          </p:cNvPr>
          <p:cNvSpPr txBox="1"/>
          <p:nvPr/>
        </p:nvSpPr>
        <p:spPr>
          <a:xfrm>
            <a:off x="5569454" y="484379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0C898E-7EDE-4602-A1DA-091113E6A81A}"/>
              </a:ext>
            </a:extLst>
          </p:cNvPr>
          <p:cNvSpPr txBox="1"/>
          <p:nvPr/>
        </p:nvSpPr>
        <p:spPr>
          <a:xfrm>
            <a:off x="5261991" y="572624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D834A6-38EB-47C8-8FC4-6891EA91ECE6}"/>
              </a:ext>
            </a:extLst>
          </p:cNvPr>
          <p:cNvGrpSpPr/>
          <p:nvPr/>
        </p:nvGrpSpPr>
        <p:grpSpPr>
          <a:xfrm>
            <a:off x="5345035" y="4827918"/>
            <a:ext cx="1249819" cy="704491"/>
            <a:chOff x="5185106" y="2241173"/>
            <a:chExt cx="2237800" cy="704491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AB4CD0C-94DF-4C97-9BF1-7E5A35AF6A7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각 삼각형 92">
              <a:extLst>
                <a:ext uri="{FF2B5EF4-FFF2-40B4-BE49-F238E27FC236}">
                  <a16:creationId xmlns:a16="http://schemas.microsoft.com/office/drawing/2014/main" id="{31DE67C0-E660-47DF-870B-90CA59633070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07EB16B-D597-47E4-BB08-7FC597A77072}"/>
              </a:ext>
            </a:extLst>
          </p:cNvPr>
          <p:cNvGrpSpPr/>
          <p:nvPr/>
        </p:nvGrpSpPr>
        <p:grpSpPr>
          <a:xfrm>
            <a:off x="7033964" y="4827917"/>
            <a:ext cx="1249819" cy="704491"/>
            <a:chOff x="5185106" y="2241173"/>
            <a:chExt cx="2237800" cy="704491"/>
          </a:xfrm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06AA7D0-B7EA-4A5B-A8F7-B8DB041AF8AB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각 삼각형 95">
              <a:extLst>
                <a:ext uri="{FF2B5EF4-FFF2-40B4-BE49-F238E27FC236}">
                  <a16:creationId xmlns:a16="http://schemas.microsoft.com/office/drawing/2014/main" id="{D5CEF61C-627E-4EED-B819-8E4AF361DB5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A77BE8A-1389-4E3D-873D-F0EC89BE1D7B}"/>
              </a:ext>
            </a:extLst>
          </p:cNvPr>
          <p:cNvGrpSpPr/>
          <p:nvPr/>
        </p:nvGrpSpPr>
        <p:grpSpPr>
          <a:xfrm>
            <a:off x="8723191" y="4827916"/>
            <a:ext cx="1249819" cy="704491"/>
            <a:chOff x="5185106" y="2241173"/>
            <a:chExt cx="2237800" cy="704491"/>
          </a:xfrm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0514B8C-E459-4FAE-BECA-91C416C5E80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3ADA8A2E-7185-4F08-87B6-8F062A6DC86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82DF267-0209-40BC-8AD1-294C4CE4B839}"/>
              </a:ext>
            </a:extLst>
          </p:cNvPr>
          <p:cNvSpPr/>
          <p:nvPr/>
        </p:nvSpPr>
        <p:spPr>
          <a:xfrm>
            <a:off x="5250098" y="465890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49BB59A-01C2-4D0B-893E-1DCB91836618}"/>
              </a:ext>
            </a:extLst>
          </p:cNvPr>
          <p:cNvSpPr/>
          <p:nvPr/>
        </p:nvSpPr>
        <p:spPr>
          <a:xfrm>
            <a:off x="6941865" y="4658903"/>
            <a:ext cx="1420238" cy="1490518"/>
          </a:xfrm>
          <a:prstGeom prst="rect">
            <a:avLst/>
          </a:prstGeom>
          <a:noFill/>
          <a:ln w="34925"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9F532-5403-4C83-B0EA-D6D44C5DAED6}"/>
              </a:ext>
            </a:extLst>
          </p:cNvPr>
          <p:cNvSpPr/>
          <p:nvPr/>
        </p:nvSpPr>
        <p:spPr>
          <a:xfrm>
            <a:off x="8629338" y="4658903"/>
            <a:ext cx="1420238" cy="149051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EE96DE-EEE3-472E-992D-84D1CFD7D474}"/>
              </a:ext>
            </a:extLst>
          </p:cNvPr>
          <p:cNvSpPr txBox="1"/>
          <p:nvPr/>
        </p:nvSpPr>
        <p:spPr>
          <a:xfrm>
            <a:off x="8949416" y="484981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E6E59A-3D68-4F57-9ED5-D9E74FAB8277}"/>
              </a:ext>
            </a:extLst>
          </p:cNvPr>
          <p:cNvSpPr txBox="1"/>
          <p:nvPr/>
        </p:nvSpPr>
        <p:spPr>
          <a:xfrm>
            <a:off x="7258681" y="48284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8C60DB-E5E2-48AE-851D-353D5101965E}"/>
              </a:ext>
            </a:extLst>
          </p:cNvPr>
          <p:cNvSpPr txBox="1"/>
          <p:nvPr/>
        </p:nvSpPr>
        <p:spPr>
          <a:xfrm>
            <a:off x="6938159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C65B97-C699-458B-8FB5-80CD627AE037}"/>
              </a:ext>
            </a:extLst>
          </p:cNvPr>
          <p:cNvSpPr txBox="1"/>
          <p:nvPr/>
        </p:nvSpPr>
        <p:spPr>
          <a:xfrm>
            <a:off x="8629338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C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C61006-7A4B-4155-BA4B-C23F3D069413}"/>
              </a:ext>
            </a:extLst>
          </p:cNvPr>
          <p:cNvSpPr/>
          <p:nvPr/>
        </p:nvSpPr>
        <p:spPr>
          <a:xfrm>
            <a:off x="4794738" y="1496014"/>
            <a:ext cx="5633371" cy="2113450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5DA50C-12DD-4E7C-834A-4FC7447AE3E6}"/>
              </a:ext>
            </a:extLst>
          </p:cNvPr>
          <p:cNvSpPr txBox="1"/>
          <p:nvPr/>
        </p:nvSpPr>
        <p:spPr>
          <a:xfrm>
            <a:off x="5208635" y="234690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A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1A6223D-E606-4196-88FB-23946324A0A6}"/>
              </a:ext>
            </a:extLst>
          </p:cNvPr>
          <p:cNvSpPr/>
          <p:nvPr/>
        </p:nvSpPr>
        <p:spPr>
          <a:xfrm>
            <a:off x="5250098" y="1786414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90E98E7-8972-46C0-B82C-1E91CE164CCF}"/>
              </a:ext>
            </a:extLst>
          </p:cNvPr>
          <p:cNvSpPr/>
          <p:nvPr/>
        </p:nvSpPr>
        <p:spPr>
          <a:xfrm>
            <a:off x="6941865" y="1780425"/>
            <a:ext cx="1420238" cy="1490518"/>
          </a:xfrm>
          <a:prstGeom prst="rect">
            <a:avLst/>
          </a:prstGeom>
          <a:noFill/>
          <a:ln w="34925"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461DA9-CB61-4056-AC8A-E9CEE2895266}"/>
              </a:ext>
            </a:extLst>
          </p:cNvPr>
          <p:cNvSpPr/>
          <p:nvPr/>
        </p:nvSpPr>
        <p:spPr>
          <a:xfrm>
            <a:off x="8581178" y="1780425"/>
            <a:ext cx="1420238" cy="149051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0EA09BD4-2362-422A-919D-C6B0439D3446}"/>
              </a:ext>
            </a:extLst>
          </p:cNvPr>
          <p:cNvSpPr/>
          <p:nvPr/>
        </p:nvSpPr>
        <p:spPr>
          <a:xfrm>
            <a:off x="5677587" y="3066475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7009A7-B1C8-4FE7-8FDC-204A41B0B1B9}"/>
              </a:ext>
            </a:extLst>
          </p:cNvPr>
          <p:cNvSpPr txBox="1"/>
          <p:nvPr/>
        </p:nvSpPr>
        <p:spPr>
          <a:xfrm>
            <a:off x="6905701" y="2341018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5C45FA-9348-4625-B08E-158731F6C16B}"/>
              </a:ext>
            </a:extLst>
          </p:cNvPr>
          <p:cNvSpPr txBox="1"/>
          <p:nvPr/>
        </p:nvSpPr>
        <p:spPr>
          <a:xfrm>
            <a:off x="8554068" y="233647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C</a:t>
            </a: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4114DE76-35A6-4324-8F4F-C0A9957D36B9}"/>
              </a:ext>
            </a:extLst>
          </p:cNvPr>
          <p:cNvSpPr/>
          <p:nvPr/>
        </p:nvSpPr>
        <p:spPr>
          <a:xfrm>
            <a:off x="7389728" y="3070112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D335783E-FF31-474A-8E19-9A6C39ACF350}"/>
              </a:ext>
            </a:extLst>
          </p:cNvPr>
          <p:cNvSpPr/>
          <p:nvPr/>
        </p:nvSpPr>
        <p:spPr>
          <a:xfrm>
            <a:off x="9096358" y="3082914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굽음 121">
            <a:extLst>
              <a:ext uri="{FF2B5EF4-FFF2-40B4-BE49-F238E27FC236}">
                <a16:creationId xmlns:a16="http://schemas.microsoft.com/office/drawing/2014/main" id="{3AFF629D-218A-44FB-BED0-419310C607B1}"/>
              </a:ext>
            </a:extLst>
          </p:cNvPr>
          <p:cNvSpPr/>
          <p:nvPr/>
        </p:nvSpPr>
        <p:spPr>
          <a:xfrm rot="5400000">
            <a:off x="4580899" y="2705029"/>
            <a:ext cx="673510" cy="3207591"/>
          </a:xfrm>
          <a:prstGeom prst="ben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76A5435A-9DB4-498A-86D8-EF3D47E604A4}"/>
              </a:ext>
            </a:extLst>
          </p:cNvPr>
          <p:cNvSpPr/>
          <p:nvPr/>
        </p:nvSpPr>
        <p:spPr>
          <a:xfrm rot="5400000">
            <a:off x="4192104" y="2748347"/>
            <a:ext cx="1036115" cy="2771676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굽음 56">
            <a:extLst>
              <a:ext uri="{FF2B5EF4-FFF2-40B4-BE49-F238E27FC236}">
                <a16:creationId xmlns:a16="http://schemas.microsoft.com/office/drawing/2014/main" id="{DA5DD19E-32EE-44E0-8C9F-D0179885F919}"/>
              </a:ext>
            </a:extLst>
          </p:cNvPr>
          <p:cNvSpPr/>
          <p:nvPr/>
        </p:nvSpPr>
        <p:spPr>
          <a:xfrm rot="5400000">
            <a:off x="3749458" y="2826294"/>
            <a:ext cx="1388480" cy="2237642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텍스트 상자 17">
            <a:extLst>
              <a:ext uri="{FF2B5EF4-FFF2-40B4-BE49-F238E27FC236}">
                <a16:creationId xmlns:a16="http://schemas.microsoft.com/office/drawing/2014/main" id="{A769189D-0A64-4696-B8E8-E79F6989DAA1}"/>
              </a:ext>
            </a:extLst>
          </p:cNvPr>
          <p:cNvSpPr txBox="1">
            <a:spLocks/>
          </p:cNvSpPr>
          <p:nvPr/>
        </p:nvSpPr>
        <p:spPr>
          <a:xfrm>
            <a:off x="454324" y="54641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Default case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AB50E-1252-4AE2-8918-3A101ABC130A}"/>
              </a:ext>
            </a:extLst>
          </p:cNvPr>
          <p:cNvSpPr/>
          <p:nvPr/>
        </p:nvSpPr>
        <p:spPr>
          <a:xfrm>
            <a:off x="613668" y="1668576"/>
            <a:ext cx="2602523" cy="2879135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97EF4-6F58-4837-92FC-EBEB36A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3" y="1106354"/>
            <a:ext cx="1338104" cy="11413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C00F108-BD0E-4365-81B0-734CFD39928D}"/>
              </a:ext>
            </a:extLst>
          </p:cNvPr>
          <p:cNvSpPr txBox="1"/>
          <p:nvPr/>
        </p:nvSpPr>
        <p:spPr>
          <a:xfrm>
            <a:off x="837712" y="2188077"/>
            <a:ext cx="2237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A’s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  <a:endParaRPr lang="en-US" altLang="ko-KR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1330D6-2F4D-471A-9B2B-48DD85461784}"/>
              </a:ext>
            </a:extLst>
          </p:cNvPr>
          <p:cNvSpPr txBox="1"/>
          <p:nvPr/>
        </p:nvSpPr>
        <p:spPr>
          <a:xfrm>
            <a:off x="837711" y="296864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B’s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D09676-7BFF-49C5-BF5A-84C4C73D6175}"/>
              </a:ext>
            </a:extLst>
          </p:cNvPr>
          <p:cNvSpPr txBox="1"/>
          <p:nvPr/>
        </p:nvSpPr>
        <p:spPr>
          <a:xfrm>
            <a:off x="837713" y="374568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C’s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A80DACF-521B-4C18-BE85-2DE984DA97DD}"/>
              </a:ext>
            </a:extLst>
          </p:cNvPr>
          <p:cNvGrpSpPr/>
          <p:nvPr/>
        </p:nvGrpSpPr>
        <p:grpSpPr>
          <a:xfrm>
            <a:off x="837715" y="2150862"/>
            <a:ext cx="2237800" cy="704491"/>
            <a:chOff x="5185106" y="2241173"/>
            <a:chExt cx="2237800" cy="704491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667453-D32E-4CF4-A95C-EBA17DD8CFD8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7A9785A-9288-4BA8-BE7A-6CB4A8AAF48D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4E62999-0038-442F-B4B0-F4685F91936D}"/>
              </a:ext>
            </a:extLst>
          </p:cNvPr>
          <p:cNvGrpSpPr/>
          <p:nvPr/>
        </p:nvGrpSpPr>
        <p:grpSpPr>
          <a:xfrm>
            <a:off x="837715" y="2974076"/>
            <a:ext cx="2237800" cy="704491"/>
            <a:chOff x="5185106" y="2241173"/>
            <a:chExt cx="2237800" cy="70449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5C306D20-9532-4066-9D4C-A55D5D93AAB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각 삼각형 82">
              <a:extLst>
                <a:ext uri="{FF2B5EF4-FFF2-40B4-BE49-F238E27FC236}">
                  <a16:creationId xmlns:a16="http://schemas.microsoft.com/office/drawing/2014/main" id="{94A2F770-CCEA-49DA-9A3C-5734B31F2F6F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F46A219-5B6B-4D46-8692-E576AA779AFF}"/>
              </a:ext>
            </a:extLst>
          </p:cNvPr>
          <p:cNvGrpSpPr/>
          <p:nvPr/>
        </p:nvGrpSpPr>
        <p:grpSpPr>
          <a:xfrm>
            <a:off x="837715" y="3776093"/>
            <a:ext cx="2237800" cy="704491"/>
            <a:chOff x="5185106" y="2241173"/>
            <a:chExt cx="2237800" cy="704491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BFD5A15-70E4-4609-876B-41E4E866CD81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9BE01CE0-F967-4BDB-8270-FC03A03FAF6B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40A013-A0EE-4E29-B284-C5A371603177}"/>
              </a:ext>
            </a:extLst>
          </p:cNvPr>
          <p:cNvSpPr/>
          <p:nvPr/>
        </p:nvSpPr>
        <p:spPr>
          <a:xfrm>
            <a:off x="4844433" y="4434917"/>
            <a:ext cx="5583676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95177F-B192-47A4-B3EE-A15F9C039658}"/>
              </a:ext>
            </a:extLst>
          </p:cNvPr>
          <p:cNvSpPr txBox="1"/>
          <p:nvPr/>
        </p:nvSpPr>
        <p:spPr>
          <a:xfrm>
            <a:off x="5569454" y="484379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0C898E-7EDE-4602-A1DA-091113E6A81A}"/>
              </a:ext>
            </a:extLst>
          </p:cNvPr>
          <p:cNvSpPr txBox="1"/>
          <p:nvPr/>
        </p:nvSpPr>
        <p:spPr>
          <a:xfrm>
            <a:off x="5261991" y="572624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D834A6-38EB-47C8-8FC4-6891EA91ECE6}"/>
              </a:ext>
            </a:extLst>
          </p:cNvPr>
          <p:cNvGrpSpPr/>
          <p:nvPr/>
        </p:nvGrpSpPr>
        <p:grpSpPr>
          <a:xfrm>
            <a:off x="5345035" y="4827918"/>
            <a:ext cx="1249819" cy="704491"/>
            <a:chOff x="5185106" y="2241173"/>
            <a:chExt cx="2237800" cy="704491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AB4CD0C-94DF-4C97-9BF1-7E5A35AF6A7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각 삼각형 92">
              <a:extLst>
                <a:ext uri="{FF2B5EF4-FFF2-40B4-BE49-F238E27FC236}">
                  <a16:creationId xmlns:a16="http://schemas.microsoft.com/office/drawing/2014/main" id="{31DE67C0-E660-47DF-870B-90CA59633070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07EB16B-D597-47E4-BB08-7FC597A77072}"/>
              </a:ext>
            </a:extLst>
          </p:cNvPr>
          <p:cNvGrpSpPr/>
          <p:nvPr/>
        </p:nvGrpSpPr>
        <p:grpSpPr>
          <a:xfrm>
            <a:off x="7033964" y="4827917"/>
            <a:ext cx="1249819" cy="704491"/>
            <a:chOff x="5185106" y="2241173"/>
            <a:chExt cx="2237800" cy="704491"/>
          </a:xfrm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06AA7D0-B7EA-4A5B-A8F7-B8DB041AF8AB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각 삼각형 95">
              <a:extLst>
                <a:ext uri="{FF2B5EF4-FFF2-40B4-BE49-F238E27FC236}">
                  <a16:creationId xmlns:a16="http://schemas.microsoft.com/office/drawing/2014/main" id="{D5CEF61C-627E-4EED-B819-8E4AF361DB5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A77BE8A-1389-4E3D-873D-F0EC89BE1D7B}"/>
              </a:ext>
            </a:extLst>
          </p:cNvPr>
          <p:cNvGrpSpPr/>
          <p:nvPr/>
        </p:nvGrpSpPr>
        <p:grpSpPr>
          <a:xfrm>
            <a:off x="8723191" y="4827916"/>
            <a:ext cx="1249819" cy="704491"/>
            <a:chOff x="5185106" y="2241173"/>
            <a:chExt cx="2237800" cy="704491"/>
          </a:xfrm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0514B8C-E459-4FAE-BECA-91C416C5E80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3ADA8A2E-7185-4F08-87B6-8F062A6DC86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82DF267-0209-40BC-8AD1-294C4CE4B839}"/>
              </a:ext>
            </a:extLst>
          </p:cNvPr>
          <p:cNvSpPr/>
          <p:nvPr/>
        </p:nvSpPr>
        <p:spPr>
          <a:xfrm>
            <a:off x="5250098" y="465890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49BB59A-01C2-4D0B-893E-1DCB91836618}"/>
              </a:ext>
            </a:extLst>
          </p:cNvPr>
          <p:cNvSpPr/>
          <p:nvPr/>
        </p:nvSpPr>
        <p:spPr>
          <a:xfrm>
            <a:off x="6941865" y="4658903"/>
            <a:ext cx="1420238" cy="1490518"/>
          </a:xfrm>
          <a:prstGeom prst="rect">
            <a:avLst/>
          </a:prstGeom>
          <a:noFill/>
          <a:ln w="34925"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9F532-5403-4C83-B0EA-D6D44C5DAED6}"/>
              </a:ext>
            </a:extLst>
          </p:cNvPr>
          <p:cNvSpPr/>
          <p:nvPr/>
        </p:nvSpPr>
        <p:spPr>
          <a:xfrm>
            <a:off x="8629338" y="4658903"/>
            <a:ext cx="1420238" cy="149051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EE96DE-EEE3-472E-992D-84D1CFD7D474}"/>
              </a:ext>
            </a:extLst>
          </p:cNvPr>
          <p:cNvSpPr txBox="1"/>
          <p:nvPr/>
        </p:nvSpPr>
        <p:spPr>
          <a:xfrm>
            <a:off x="8949416" y="484981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E6E59A-3D68-4F57-9ED5-D9E74FAB8277}"/>
              </a:ext>
            </a:extLst>
          </p:cNvPr>
          <p:cNvSpPr txBox="1"/>
          <p:nvPr/>
        </p:nvSpPr>
        <p:spPr>
          <a:xfrm>
            <a:off x="7258681" y="48284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8C60DB-E5E2-48AE-851D-353D5101965E}"/>
              </a:ext>
            </a:extLst>
          </p:cNvPr>
          <p:cNvSpPr txBox="1"/>
          <p:nvPr/>
        </p:nvSpPr>
        <p:spPr>
          <a:xfrm>
            <a:off x="6938159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C65B97-C699-458B-8FB5-80CD627AE037}"/>
              </a:ext>
            </a:extLst>
          </p:cNvPr>
          <p:cNvSpPr txBox="1"/>
          <p:nvPr/>
        </p:nvSpPr>
        <p:spPr>
          <a:xfrm>
            <a:off x="8629338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C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C61006-7A4B-4155-BA4B-C23F3D069413}"/>
              </a:ext>
            </a:extLst>
          </p:cNvPr>
          <p:cNvSpPr/>
          <p:nvPr/>
        </p:nvSpPr>
        <p:spPr>
          <a:xfrm>
            <a:off x="4794738" y="1496014"/>
            <a:ext cx="5633371" cy="211345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5DA50C-12DD-4E7C-834A-4FC7447AE3E6}"/>
              </a:ext>
            </a:extLst>
          </p:cNvPr>
          <p:cNvSpPr txBox="1"/>
          <p:nvPr/>
        </p:nvSpPr>
        <p:spPr>
          <a:xfrm>
            <a:off x="5208635" y="234690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A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1A6223D-E606-4196-88FB-23946324A0A6}"/>
              </a:ext>
            </a:extLst>
          </p:cNvPr>
          <p:cNvSpPr/>
          <p:nvPr/>
        </p:nvSpPr>
        <p:spPr>
          <a:xfrm>
            <a:off x="5250098" y="1786414"/>
            <a:ext cx="1420238" cy="1490518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90E98E7-8972-46C0-B82C-1E91CE164CCF}"/>
              </a:ext>
            </a:extLst>
          </p:cNvPr>
          <p:cNvSpPr/>
          <p:nvPr/>
        </p:nvSpPr>
        <p:spPr>
          <a:xfrm>
            <a:off x="6941865" y="1780425"/>
            <a:ext cx="1420238" cy="1490518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461DA9-CB61-4056-AC8A-E9CEE2895266}"/>
              </a:ext>
            </a:extLst>
          </p:cNvPr>
          <p:cNvSpPr/>
          <p:nvPr/>
        </p:nvSpPr>
        <p:spPr>
          <a:xfrm>
            <a:off x="8581178" y="1780425"/>
            <a:ext cx="1420238" cy="1490518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0EA09BD4-2362-422A-919D-C6B0439D3446}"/>
              </a:ext>
            </a:extLst>
          </p:cNvPr>
          <p:cNvSpPr/>
          <p:nvPr/>
        </p:nvSpPr>
        <p:spPr>
          <a:xfrm>
            <a:off x="5677587" y="3066475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7009A7-B1C8-4FE7-8FDC-204A41B0B1B9}"/>
              </a:ext>
            </a:extLst>
          </p:cNvPr>
          <p:cNvSpPr txBox="1"/>
          <p:nvPr/>
        </p:nvSpPr>
        <p:spPr>
          <a:xfrm>
            <a:off x="6905701" y="2341018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5C45FA-9348-4625-B08E-158731F6C16B}"/>
              </a:ext>
            </a:extLst>
          </p:cNvPr>
          <p:cNvSpPr txBox="1"/>
          <p:nvPr/>
        </p:nvSpPr>
        <p:spPr>
          <a:xfrm>
            <a:off x="8554068" y="233647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C</a:t>
            </a: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4114DE76-35A6-4324-8F4F-C0A9957D36B9}"/>
              </a:ext>
            </a:extLst>
          </p:cNvPr>
          <p:cNvSpPr/>
          <p:nvPr/>
        </p:nvSpPr>
        <p:spPr>
          <a:xfrm>
            <a:off x="7389728" y="3070112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D335783E-FF31-474A-8E19-9A6C39ACF350}"/>
              </a:ext>
            </a:extLst>
          </p:cNvPr>
          <p:cNvSpPr/>
          <p:nvPr/>
        </p:nvSpPr>
        <p:spPr>
          <a:xfrm>
            <a:off x="9096358" y="3082914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5BE83CFA-FD09-4A9C-BF30-133D942E87DF}"/>
              </a:ext>
            </a:extLst>
          </p:cNvPr>
          <p:cNvSpPr/>
          <p:nvPr/>
        </p:nvSpPr>
        <p:spPr>
          <a:xfrm rot="5400000">
            <a:off x="5391919" y="1896157"/>
            <a:ext cx="673510" cy="4849822"/>
          </a:xfrm>
          <a:prstGeom prst="ben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굽음 50">
            <a:extLst>
              <a:ext uri="{FF2B5EF4-FFF2-40B4-BE49-F238E27FC236}">
                <a16:creationId xmlns:a16="http://schemas.microsoft.com/office/drawing/2014/main" id="{E4D08E5B-23A8-4FF4-9DF9-1EDA09D5FB94}"/>
              </a:ext>
            </a:extLst>
          </p:cNvPr>
          <p:cNvSpPr/>
          <p:nvPr/>
        </p:nvSpPr>
        <p:spPr>
          <a:xfrm rot="5400000">
            <a:off x="5006205" y="1936392"/>
            <a:ext cx="1036115" cy="4420073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F38B2176-C831-4C2A-8EA4-FD68DEF20E8F}"/>
              </a:ext>
            </a:extLst>
          </p:cNvPr>
          <p:cNvSpPr/>
          <p:nvPr/>
        </p:nvSpPr>
        <p:spPr>
          <a:xfrm rot="5400000">
            <a:off x="4589768" y="1988131"/>
            <a:ext cx="1388480" cy="3938454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굽음 52">
            <a:extLst>
              <a:ext uri="{FF2B5EF4-FFF2-40B4-BE49-F238E27FC236}">
                <a16:creationId xmlns:a16="http://schemas.microsoft.com/office/drawing/2014/main" id="{F5805E97-F527-45AD-8336-9A8AAA4ACDC8}"/>
              </a:ext>
            </a:extLst>
          </p:cNvPr>
          <p:cNvSpPr/>
          <p:nvPr/>
        </p:nvSpPr>
        <p:spPr>
          <a:xfrm rot="5400000">
            <a:off x="6239340" y="1048333"/>
            <a:ext cx="673510" cy="6533434"/>
          </a:xfrm>
          <a:prstGeom prst="ben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굽음 53">
            <a:extLst>
              <a:ext uri="{FF2B5EF4-FFF2-40B4-BE49-F238E27FC236}">
                <a16:creationId xmlns:a16="http://schemas.microsoft.com/office/drawing/2014/main" id="{3A35BBB9-EF2F-4923-953B-1473A0DB2401}"/>
              </a:ext>
            </a:extLst>
          </p:cNvPr>
          <p:cNvSpPr/>
          <p:nvPr/>
        </p:nvSpPr>
        <p:spPr>
          <a:xfrm rot="5400000">
            <a:off x="5866263" y="1075932"/>
            <a:ext cx="1036115" cy="6128958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화살표: 굽음 54">
            <a:extLst>
              <a:ext uri="{FF2B5EF4-FFF2-40B4-BE49-F238E27FC236}">
                <a16:creationId xmlns:a16="http://schemas.microsoft.com/office/drawing/2014/main" id="{62815B6C-860B-4919-B1DF-FE5830EB6B22}"/>
              </a:ext>
            </a:extLst>
          </p:cNvPr>
          <p:cNvSpPr/>
          <p:nvPr/>
        </p:nvSpPr>
        <p:spPr>
          <a:xfrm rot="5400000">
            <a:off x="5458663" y="1118833"/>
            <a:ext cx="1388480" cy="5665014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" name="화살표: 굽음 121">
            <a:extLst>
              <a:ext uri="{FF2B5EF4-FFF2-40B4-BE49-F238E27FC236}">
                <a16:creationId xmlns:a16="http://schemas.microsoft.com/office/drawing/2014/main" id="{3AFF629D-218A-44FB-BED0-419310C607B1}"/>
              </a:ext>
            </a:extLst>
          </p:cNvPr>
          <p:cNvSpPr/>
          <p:nvPr/>
        </p:nvSpPr>
        <p:spPr>
          <a:xfrm rot="5400000">
            <a:off x="4580899" y="2705029"/>
            <a:ext cx="673510" cy="3207591"/>
          </a:xfrm>
          <a:prstGeom prst="ben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76A5435A-9DB4-498A-86D8-EF3D47E604A4}"/>
              </a:ext>
            </a:extLst>
          </p:cNvPr>
          <p:cNvSpPr/>
          <p:nvPr/>
        </p:nvSpPr>
        <p:spPr>
          <a:xfrm rot="5400000">
            <a:off x="4192104" y="2748347"/>
            <a:ext cx="1036115" cy="2771676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굽음 56">
            <a:extLst>
              <a:ext uri="{FF2B5EF4-FFF2-40B4-BE49-F238E27FC236}">
                <a16:creationId xmlns:a16="http://schemas.microsoft.com/office/drawing/2014/main" id="{DA5DD19E-32EE-44E0-8C9F-D0179885F919}"/>
              </a:ext>
            </a:extLst>
          </p:cNvPr>
          <p:cNvSpPr/>
          <p:nvPr/>
        </p:nvSpPr>
        <p:spPr>
          <a:xfrm rot="5400000">
            <a:off x="3749458" y="2826294"/>
            <a:ext cx="1388480" cy="2237642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텍스트 상자 17">
            <a:extLst>
              <a:ext uri="{FF2B5EF4-FFF2-40B4-BE49-F238E27FC236}">
                <a16:creationId xmlns:a16="http://schemas.microsoft.com/office/drawing/2014/main" id="{9AD4A69B-EC1D-4BA1-99D3-604FE9347824}"/>
              </a:ext>
            </a:extLst>
          </p:cNvPr>
          <p:cNvSpPr txBox="1">
            <a:spLocks/>
          </p:cNvSpPr>
          <p:nvPr/>
        </p:nvSpPr>
        <p:spPr>
          <a:xfrm>
            <a:off x="454324" y="54641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Round robin case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760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830" y="1359535"/>
            <a:ext cx="4509135" cy="445071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Introduction</a:t>
            </a:r>
            <a:endParaRPr lang="ko-KR" altLang="en-US" b="1" dirty="0"/>
          </a:p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DC-Store</a:t>
            </a:r>
            <a:endParaRPr lang="ko-KR" altLang="en-US" b="1" dirty="0"/>
          </a:p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Evaluation</a:t>
            </a:r>
            <a:endParaRPr lang="ko-KR" altLang="en-US" b="1" dirty="0"/>
          </a:p>
          <a:p>
            <a:pPr marL="342900" indent="-342900" defTabSz="5080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Conclusion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AB50E-1252-4AE2-8918-3A101ABC130A}"/>
              </a:ext>
            </a:extLst>
          </p:cNvPr>
          <p:cNvSpPr/>
          <p:nvPr/>
        </p:nvSpPr>
        <p:spPr>
          <a:xfrm>
            <a:off x="613668" y="1668576"/>
            <a:ext cx="2602523" cy="2879135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97EF4-6F58-4837-92FC-EBEB36A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3" y="1106354"/>
            <a:ext cx="1338104" cy="11413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C00F108-BD0E-4365-81B0-734CFD39928D}"/>
              </a:ext>
            </a:extLst>
          </p:cNvPr>
          <p:cNvSpPr txBox="1"/>
          <p:nvPr/>
        </p:nvSpPr>
        <p:spPr>
          <a:xfrm>
            <a:off x="837712" y="2188077"/>
            <a:ext cx="2237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A’s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  <a:endParaRPr lang="en-US" altLang="ko-KR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1330D6-2F4D-471A-9B2B-48DD85461784}"/>
              </a:ext>
            </a:extLst>
          </p:cNvPr>
          <p:cNvSpPr txBox="1"/>
          <p:nvPr/>
        </p:nvSpPr>
        <p:spPr>
          <a:xfrm>
            <a:off x="837711" y="296864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B’s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D09676-7BFF-49C5-BF5A-84C4C73D6175}"/>
              </a:ext>
            </a:extLst>
          </p:cNvPr>
          <p:cNvSpPr txBox="1"/>
          <p:nvPr/>
        </p:nvSpPr>
        <p:spPr>
          <a:xfrm>
            <a:off x="837713" y="3745687"/>
            <a:ext cx="2237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Container C’s page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frame </a:t>
            </a:r>
          </a:p>
          <a:p>
            <a:endParaRPr lang="en-US" altLang="ko-KR" b="1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A80DACF-521B-4C18-BE85-2DE984DA97DD}"/>
              </a:ext>
            </a:extLst>
          </p:cNvPr>
          <p:cNvGrpSpPr/>
          <p:nvPr/>
        </p:nvGrpSpPr>
        <p:grpSpPr>
          <a:xfrm>
            <a:off x="837715" y="2150862"/>
            <a:ext cx="2237800" cy="704491"/>
            <a:chOff x="5185106" y="2241173"/>
            <a:chExt cx="2237800" cy="704491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667453-D32E-4CF4-A95C-EBA17DD8CFD8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7A9785A-9288-4BA8-BE7A-6CB4A8AAF48D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4E62999-0038-442F-B4B0-F4685F91936D}"/>
              </a:ext>
            </a:extLst>
          </p:cNvPr>
          <p:cNvGrpSpPr/>
          <p:nvPr/>
        </p:nvGrpSpPr>
        <p:grpSpPr>
          <a:xfrm>
            <a:off x="837715" y="2974076"/>
            <a:ext cx="2237800" cy="704491"/>
            <a:chOff x="5185106" y="2241173"/>
            <a:chExt cx="2237800" cy="70449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5C306D20-9532-4066-9D4C-A55D5D93AAB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각 삼각형 82">
              <a:extLst>
                <a:ext uri="{FF2B5EF4-FFF2-40B4-BE49-F238E27FC236}">
                  <a16:creationId xmlns:a16="http://schemas.microsoft.com/office/drawing/2014/main" id="{94A2F770-CCEA-49DA-9A3C-5734B31F2F6F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F46A219-5B6B-4D46-8692-E576AA779AFF}"/>
              </a:ext>
            </a:extLst>
          </p:cNvPr>
          <p:cNvGrpSpPr/>
          <p:nvPr/>
        </p:nvGrpSpPr>
        <p:grpSpPr>
          <a:xfrm>
            <a:off x="837715" y="3776093"/>
            <a:ext cx="2237800" cy="704491"/>
            <a:chOff x="5185106" y="2241173"/>
            <a:chExt cx="2237800" cy="704491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BFD5A15-70E4-4609-876B-41E4E866CD81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9BE01CE0-F967-4BDB-8270-FC03A03FAF6B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40A013-A0EE-4E29-B284-C5A371603177}"/>
              </a:ext>
            </a:extLst>
          </p:cNvPr>
          <p:cNvSpPr/>
          <p:nvPr/>
        </p:nvSpPr>
        <p:spPr>
          <a:xfrm>
            <a:off x="4844433" y="4434917"/>
            <a:ext cx="5583676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95177F-B192-47A4-B3EE-A15F9C039658}"/>
              </a:ext>
            </a:extLst>
          </p:cNvPr>
          <p:cNvSpPr txBox="1"/>
          <p:nvPr/>
        </p:nvSpPr>
        <p:spPr>
          <a:xfrm>
            <a:off x="5569454" y="484379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0C898E-7EDE-4602-A1DA-091113E6A81A}"/>
              </a:ext>
            </a:extLst>
          </p:cNvPr>
          <p:cNvSpPr txBox="1"/>
          <p:nvPr/>
        </p:nvSpPr>
        <p:spPr>
          <a:xfrm>
            <a:off x="5261991" y="572624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D834A6-38EB-47C8-8FC4-6891EA91ECE6}"/>
              </a:ext>
            </a:extLst>
          </p:cNvPr>
          <p:cNvGrpSpPr/>
          <p:nvPr/>
        </p:nvGrpSpPr>
        <p:grpSpPr>
          <a:xfrm>
            <a:off x="5345035" y="4827918"/>
            <a:ext cx="1249819" cy="704491"/>
            <a:chOff x="5185106" y="2241173"/>
            <a:chExt cx="2237800" cy="704491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AB4CD0C-94DF-4C97-9BF1-7E5A35AF6A7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각 삼각형 92">
              <a:extLst>
                <a:ext uri="{FF2B5EF4-FFF2-40B4-BE49-F238E27FC236}">
                  <a16:creationId xmlns:a16="http://schemas.microsoft.com/office/drawing/2014/main" id="{31DE67C0-E660-47DF-870B-90CA59633070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07EB16B-D597-47E4-BB08-7FC597A77072}"/>
              </a:ext>
            </a:extLst>
          </p:cNvPr>
          <p:cNvGrpSpPr/>
          <p:nvPr/>
        </p:nvGrpSpPr>
        <p:grpSpPr>
          <a:xfrm>
            <a:off x="7033964" y="4827917"/>
            <a:ext cx="1249819" cy="704491"/>
            <a:chOff x="5185106" y="2241173"/>
            <a:chExt cx="2237800" cy="704491"/>
          </a:xfrm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06AA7D0-B7EA-4A5B-A8F7-B8DB041AF8AB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각 삼각형 95">
              <a:extLst>
                <a:ext uri="{FF2B5EF4-FFF2-40B4-BE49-F238E27FC236}">
                  <a16:creationId xmlns:a16="http://schemas.microsoft.com/office/drawing/2014/main" id="{D5CEF61C-627E-4EED-B819-8E4AF361DB5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FF0000"/>
            </a:solidFill>
            <a:ln w="349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A77BE8A-1389-4E3D-873D-F0EC89BE1D7B}"/>
              </a:ext>
            </a:extLst>
          </p:cNvPr>
          <p:cNvGrpSpPr/>
          <p:nvPr/>
        </p:nvGrpSpPr>
        <p:grpSpPr>
          <a:xfrm>
            <a:off x="8723191" y="4827916"/>
            <a:ext cx="1249819" cy="704491"/>
            <a:chOff x="5185106" y="2241173"/>
            <a:chExt cx="2237800" cy="704491"/>
          </a:xfrm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0514B8C-E459-4FAE-BECA-91C416C5E80A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3ADA8A2E-7185-4F08-87B6-8F062A6DC86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rgbClr val="00B050"/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82DF267-0209-40BC-8AD1-294C4CE4B839}"/>
              </a:ext>
            </a:extLst>
          </p:cNvPr>
          <p:cNvSpPr/>
          <p:nvPr/>
        </p:nvSpPr>
        <p:spPr>
          <a:xfrm>
            <a:off x="5250098" y="465890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49BB59A-01C2-4D0B-893E-1DCB91836618}"/>
              </a:ext>
            </a:extLst>
          </p:cNvPr>
          <p:cNvSpPr/>
          <p:nvPr/>
        </p:nvSpPr>
        <p:spPr>
          <a:xfrm>
            <a:off x="6941865" y="4658903"/>
            <a:ext cx="1420238" cy="1490518"/>
          </a:xfrm>
          <a:prstGeom prst="rect">
            <a:avLst/>
          </a:prstGeom>
          <a:noFill/>
          <a:ln w="34925">
            <a:solidFill>
              <a:srgbClr val="F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9F532-5403-4C83-B0EA-D6D44C5DAED6}"/>
              </a:ext>
            </a:extLst>
          </p:cNvPr>
          <p:cNvSpPr/>
          <p:nvPr/>
        </p:nvSpPr>
        <p:spPr>
          <a:xfrm>
            <a:off x="8629338" y="4658903"/>
            <a:ext cx="1420238" cy="149051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EE96DE-EEE3-472E-992D-84D1CFD7D474}"/>
              </a:ext>
            </a:extLst>
          </p:cNvPr>
          <p:cNvSpPr txBox="1"/>
          <p:nvPr/>
        </p:nvSpPr>
        <p:spPr>
          <a:xfrm>
            <a:off x="8949416" y="484981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E6E59A-3D68-4F57-9ED5-D9E74FAB8277}"/>
              </a:ext>
            </a:extLst>
          </p:cNvPr>
          <p:cNvSpPr txBox="1"/>
          <p:nvPr/>
        </p:nvSpPr>
        <p:spPr>
          <a:xfrm>
            <a:off x="7258681" y="48284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8C60DB-E5E2-48AE-851D-353D5101965E}"/>
              </a:ext>
            </a:extLst>
          </p:cNvPr>
          <p:cNvSpPr txBox="1"/>
          <p:nvPr/>
        </p:nvSpPr>
        <p:spPr>
          <a:xfrm>
            <a:off x="6938159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C65B97-C699-458B-8FB5-80CD627AE037}"/>
              </a:ext>
            </a:extLst>
          </p:cNvPr>
          <p:cNvSpPr txBox="1"/>
          <p:nvPr/>
        </p:nvSpPr>
        <p:spPr>
          <a:xfrm>
            <a:off x="8629338" y="5720320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C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C61006-7A4B-4155-BA4B-C23F3D069413}"/>
              </a:ext>
            </a:extLst>
          </p:cNvPr>
          <p:cNvSpPr/>
          <p:nvPr/>
        </p:nvSpPr>
        <p:spPr>
          <a:xfrm>
            <a:off x="4794738" y="1496014"/>
            <a:ext cx="5633371" cy="2113450"/>
          </a:xfrm>
          <a:prstGeom prst="rect">
            <a:avLst/>
          </a:prstGeom>
          <a:noFill/>
          <a:ln w="349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5DA50C-12DD-4E7C-834A-4FC7447AE3E6}"/>
              </a:ext>
            </a:extLst>
          </p:cNvPr>
          <p:cNvSpPr txBox="1"/>
          <p:nvPr/>
        </p:nvSpPr>
        <p:spPr>
          <a:xfrm>
            <a:off x="5208635" y="234690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30000"/>
                  </a:schemeClr>
                </a:solidFill>
              </a:rPr>
              <a:t>Container A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1A6223D-E606-4196-88FB-23946324A0A6}"/>
              </a:ext>
            </a:extLst>
          </p:cNvPr>
          <p:cNvSpPr/>
          <p:nvPr/>
        </p:nvSpPr>
        <p:spPr>
          <a:xfrm>
            <a:off x="5250098" y="1786414"/>
            <a:ext cx="1420238" cy="1490518"/>
          </a:xfrm>
          <a:prstGeom prst="rect">
            <a:avLst/>
          </a:prstGeom>
          <a:noFill/>
          <a:ln w="349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90E98E7-8972-46C0-B82C-1E91CE164CCF}"/>
              </a:ext>
            </a:extLst>
          </p:cNvPr>
          <p:cNvSpPr/>
          <p:nvPr/>
        </p:nvSpPr>
        <p:spPr>
          <a:xfrm>
            <a:off x="6941865" y="1780425"/>
            <a:ext cx="1420238" cy="1490518"/>
          </a:xfrm>
          <a:prstGeom prst="rect">
            <a:avLst/>
          </a:prstGeom>
          <a:noFill/>
          <a:ln w="349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461DA9-CB61-4056-AC8A-E9CEE2895266}"/>
              </a:ext>
            </a:extLst>
          </p:cNvPr>
          <p:cNvSpPr/>
          <p:nvPr/>
        </p:nvSpPr>
        <p:spPr>
          <a:xfrm>
            <a:off x="8581178" y="1780425"/>
            <a:ext cx="1420238" cy="1490518"/>
          </a:xfrm>
          <a:prstGeom prst="rect">
            <a:avLst/>
          </a:prstGeom>
          <a:noFill/>
          <a:ln w="349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0EA09BD4-2362-422A-919D-C6B0439D3446}"/>
              </a:ext>
            </a:extLst>
          </p:cNvPr>
          <p:cNvSpPr/>
          <p:nvPr/>
        </p:nvSpPr>
        <p:spPr>
          <a:xfrm>
            <a:off x="5677587" y="3066475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7009A7-B1C8-4FE7-8FDC-204A41B0B1B9}"/>
              </a:ext>
            </a:extLst>
          </p:cNvPr>
          <p:cNvSpPr txBox="1"/>
          <p:nvPr/>
        </p:nvSpPr>
        <p:spPr>
          <a:xfrm>
            <a:off x="6905701" y="2341018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30000"/>
                  </a:schemeClr>
                </a:solidFill>
              </a:rPr>
              <a:t>Container 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5C45FA-9348-4625-B08E-158731F6C16B}"/>
              </a:ext>
            </a:extLst>
          </p:cNvPr>
          <p:cNvSpPr txBox="1"/>
          <p:nvPr/>
        </p:nvSpPr>
        <p:spPr>
          <a:xfrm>
            <a:off x="8554068" y="2336477"/>
            <a:ext cx="15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30000"/>
                  </a:schemeClr>
                </a:solidFill>
              </a:rPr>
              <a:t>Container C</a:t>
            </a: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4114DE76-35A6-4324-8F4F-C0A9957D36B9}"/>
              </a:ext>
            </a:extLst>
          </p:cNvPr>
          <p:cNvSpPr/>
          <p:nvPr/>
        </p:nvSpPr>
        <p:spPr>
          <a:xfrm>
            <a:off x="7389728" y="3070112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D335783E-FF31-474A-8E19-9A6C39ACF350}"/>
              </a:ext>
            </a:extLst>
          </p:cNvPr>
          <p:cNvSpPr/>
          <p:nvPr/>
        </p:nvSpPr>
        <p:spPr>
          <a:xfrm>
            <a:off x="9096358" y="3082914"/>
            <a:ext cx="565259" cy="1707602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5BE83CFA-FD09-4A9C-BF30-133D942E87DF}"/>
              </a:ext>
            </a:extLst>
          </p:cNvPr>
          <p:cNvSpPr/>
          <p:nvPr/>
        </p:nvSpPr>
        <p:spPr>
          <a:xfrm rot="5400000">
            <a:off x="5391919" y="1896157"/>
            <a:ext cx="673510" cy="4849822"/>
          </a:xfrm>
          <a:prstGeom prst="bentArrow">
            <a:avLst/>
          </a:prstGeom>
          <a:solidFill>
            <a:srgbClr val="00B050">
              <a:alpha val="30000"/>
            </a:srgbClr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굽음 50">
            <a:extLst>
              <a:ext uri="{FF2B5EF4-FFF2-40B4-BE49-F238E27FC236}">
                <a16:creationId xmlns:a16="http://schemas.microsoft.com/office/drawing/2014/main" id="{E4D08E5B-23A8-4FF4-9DF9-1EDA09D5FB94}"/>
              </a:ext>
            </a:extLst>
          </p:cNvPr>
          <p:cNvSpPr/>
          <p:nvPr/>
        </p:nvSpPr>
        <p:spPr>
          <a:xfrm rot="5400000">
            <a:off x="5006205" y="1936392"/>
            <a:ext cx="1036115" cy="4420073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>
              <a:alpha val="30000"/>
            </a:srgbClr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F38B2176-C831-4C2A-8EA4-FD68DEF20E8F}"/>
              </a:ext>
            </a:extLst>
          </p:cNvPr>
          <p:cNvSpPr/>
          <p:nvPr/>
        </p:nvSpPr>
        <p:spPr>
          <a:xfrm rot="5400000">
            <a:off x="4589768" y="1988131"/>
            <a:ext cx="1388480" cy="3938454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  <a:alpha val="30000"/>
            </a:schemeClr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굽음 52">
            <a:extLst>
              <a:ext uri="{FF2B5EF4-FFF2-40B4-BE49-F238E27FC236}">
                <a16:creationId xmlns:a16="http://schemas.microsoft.com/office/drawing/2014/main" id="{F5805E97-F527-45AD-8336-9A8AAA4ACDC8}"/>
              </a:ext>
            </a:extLst>
          </p:cNvPr>
          <p:cNvSpPr/>
          <p:nvPr/>
        </p:nvSpPr>
        <p:spPr>
          <a:xfrm rot="5400000">
            <a:off x="6239340" y="1048333"/>
            <a:ext cx="673510" cy="6533434"/>
          </a:xfrm>
          <a:prstGeom prst="bentArrow">
            <a:avLst/>
          </a:prstGeom>
          <a:solidFill>
            <a:srgbClr val="00B050">
              <a:alpha val="30000"/>
            </a:srgbClr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굽음 53">
            <a:extLst>
              <a:ext uri="{FF2B5EF4-FFF2-40B4-BE49-F238E27FC236}">
                <a16:creationId xmlns:a16="http://schemas.microsoft.com/office/drawing/2014/main" id="{3A35BBB9-EF2F-4923-953B-1473A0DB2401}"/>
              </a:ext>
            </a:extLst>
          </p:cNvPr>
          <p:cNvSpPr/>
          <p:nvPr/>
        </p:nvSpPr>
        <p:spPr>
          <a:xfrm rot="5400000">
            <a:off x="5866263" y="1075932"/>
            <a:ext cx="1036115" cy="6128958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>
              <a:alpha val="30000"/>
            </a:srgbClr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화살표: 굽음 54">
            <a:extLst>
              <a:ext uri="{FF2B5EF4-FFF2-40B4-BE49-F238E27FC236}">
                <a16:creationId xmlns:a16="http://schemas.microsoft.com/office/drawing/2014/main" id="{62815B6C-860B-4919-B1DF-FE5830EB6B22}"/>
              </a:ext>
            </a:extLst>
          </p:cNvPr>
          <p:cNvSpPr/>
          <p:nvPr/>
        </p:nvSpPr>
        <p:spPr>
          <a:xfrm rot="5400000">
            <a:off x="5458663" y="1118833"/>
            <a:ext cx="1388480" cy="5665014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  <a:alpha val="30000"/>
            </a:schemeClr>
          </a:solidFill>
          <a:ln w="285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" name="화살표: 굽음 121">
            <a:extLst>
              <a:ext uri="{FF2B5EF4-FFF2-40B4-BE49-F238E27FC236}">
                <a16:creationId xmlns:a16="http://schemas.microsoft.com/office/drawing/2014/main" id="{3AFF629D-218A-44FB-BED0-419310C607B1}"/>
              </a:ext>
            </a:extLst>
          </p:cNvPr>
          <p:cNvSpPr/>
          <p:nvPr/>
        </p:nvSpPr>
        <p:spPr>
          <a:xfrm rot="5400000">
            <a:off x="4580899" y="2705029"/>
            <a:ext cx="673510" cy="3207591"/>
          </a:xfrm>
          <a:prstGeom prst="ben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76A5435A-9DB4-498A-86D8-EF3D47E604A4}"/>
              </a:ext>
            </a:extLst>
          </p:cNvPr>
          <p:cNvSpPr/>
          <p:nvPr/>
        </p:nvSpPr>
        <p:spPr>
          <a:xfrm rot="5400000">
            <a:off x="4192104" y="2748347"/>
            <a:ext cx="1036115" cy="2771676"/>
          </a:xfrm>
          <a:prstGeom prst="bentArrow">
            <a:avLst>
              <a:gd name="adj1" fmla="val 17416"/>
              <a:gd name="adj2" fmla="val 16956"/>
              <a:gd name="adj3" fmla="val 16727"/>
              <a:gd name="adj4" fmla="val 43750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굽음 56">
            <a:extLst>
              <a:ext uri="{FF2B5EF4-FFF2-40B4-BE49-F238E27FC236}">
                <a16:creationId xmlns:a16="http://schemas.microsoft.com/office/drawing/2014/main" id="{DA5DD19E-32EE-44E0-8C9F-D0179885F919}"/>
              </a:ext>
            </a:extLst>
          </p:cNvPr>
          <p:cNvSpPr/>
          <p:nvPr/>
        </p:nvSpPr>
        <p:spPr>
          <a:xfrm rot="5400000">
            <a:off x="3749458" y="2826294"/>
            <a:ext cx="1388480" cy="2237642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텍스트 상자 17">
            <a:extLst>
              <a:ext uri="{FF2B5EF4-FFF2-40B4-BE49-F238E27FC236}">
                <a16:creationId xmlns:a16="http://schemas.microsoft.com/office/drawing/2014/main" id="{9AD4A69B-EC1D-4BA1-99D3-604FE9347824}"/>
              </a:ext>
            </a:extLst>
          </p:cNvPr>
          <p:cNvSpPr txBox="1">
            <a:spLocks/>
          </p:cNvSpPr>
          <p:nvPr/>
        </p:nvSpPr>
        <p:spPr>
          <a:xfrm>
            <a:off x="454324" y="54641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Round robin case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284633-17CA-4C16-AB7F-82EBC8D1E3A1}"/>
              </a:ext>
            </a:extLst>
          </p:cNvPr>
          <p:cNvSpPr/>
          <p:nvPr/>
        </p:nvSpPr>
        <p:spPr>
          <a:xfrm>
            <a:off x="777258" y="1329767"/>
            <a:ext cx="3928092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92A3D6-8CE1-42B6-8F69-80D0B925D769}"/>
              </a:ext>
            </a:extLst>
          </p:cNvPr>
          <p:cNvSpPr txBox="1"/>
          <p:nvPr/>
        </p:nvSpPr>
        <p:spPr>
          <a:xfrm>
            <a:off x="1502279" y="173864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F0C00D-352C-4792-96CE-1CBD1924C1D9}"/>
              </a:ext>
            </a:extLst>
          </p:cNvPr>
          <p:cNvSpPr txBox="1"/>
          <p:nvPr/>
        </p:nvSpPr>
        <p:spPr>
          <a:xfrm>
            <a:off x="1194816" y="262109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7AA3E4-CAAD-4A88-9B48-0ABEBCE1C231}"/>
              </a:ext>
            </a:extLst>
          </p:cNvPr>
          <p:cNvGrpSpPr/>
          <p:nvPr/>
        </p:nvGrpSpPr>
        <p:grpSpPr>
          <a:xfrm>
            <a:off x="1277860" y="1722768"/>
            <a:ext cx="1249819" cy="704491"/>
            <a:chOff x="5185106" y="2241173"/>
            <a:chExt cx="2237800" cy="704491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1B7BE2A-B7D3-40EA-B00C-018E1321150E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901F5B2C-CDF1-4006-A4AC-A094FF88BAC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F876ED-2D23-414E-83DE-00FD5525AEE9}"/>
              </a:ext>
            </a:extLst>
          </p:cNvPr>
          <p:cNvSpPr/>
          <p:nvPr/>
        </p:nvSpPr>
        <p:spPr>
          <a:xfrm>
            <a:off x="1182923" y="155375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8A6EB65-D0AF-4666-AFEF-031F4FAB952E}"/>
              </a:ext>
            </a:extLst>
          </p:cNvPr>
          <p:cNvGrpSpPr/>
          <p:nvPr/>
        </p:nvGrpSpPr>
        <p:grpSpPr>
          <a:xfrm>
            <a:off x="3365314" y="1570122"/>
            <a:ext cx="1249819" cy="704491"/>
            <a:chOff x="5185106" y="2241173"/>
            <a:chExt cx="2237800" cy="704491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A0799B28-9AF4-4603-8194-5A3AF8ABFC2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8969FC13-EF22-49A5-9050-834F85BAB96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E9C588F-4A18-437F-A78F-FAF1069B7B6F}"/>
              </a:ext>
            </a:extLst>
          </p:cNvPr>
          <p:cNvSpPr txBox="1"/>
          <p:nvPr/>
        </p:nvSpPr>
        <p:spPr>
          <a:xfrm>
            <a:off x="2719024" y="1723971"/>
            <a:ext cx="6105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charset="0"/>
                <a:ea typeface="맑은 고딕" charset="0"/>
              </a:rPr>
              <a:t>+</a:t>
            </a:r>
            <a:endParaRPr lang="ko-KR" altLang="en-US" sz="32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983F96-A334-4D82-ACB3-E6B84A832FFF}"/>
              </a:ext>
            </a:extLst>
          </p:cNvPr>
          <p:cNvSpPr txBox="1"/>
          <p:nvPr/>
        </p:nvSpPr>
        <p:spPr>
          <a:xfrm>
            <a:off x="3444417" y="1553753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9E17B-0E3B-4984-9731-AC22F7344C5C}"/>
              </a:ext>
            </a:extLst>
          </p:cNvPr>
          <p:cNvSpPr txBox="1"/>
          <p:nvPr/>
        </p:nvSpPr>
        <p:spPr>
          <a:xfrm>
            <a:off x="3441305" y="23440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24594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22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284633-17CA-4C16-AB7F-82EBC8D1E3A1}"/>
              </a:ext>
            </a:extLst>
          </p:cNvPr>
          <p:cNvSpPr/>
          <p:nvPr/>
        </p:nvSpPr>
        <p:spPr>
          <a:xfrm>
            <a:off x="777258" y="1329767"/>
            <a:ext cx="3928092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92A3D6-8CE1-42B6-8F69-80D0B925D769}"/>
              </a:ext>
            </a:extLst>
          </p:cNvPr>
          <p:cNvSpPr txBox="1"/>
          <p:nvPr/>
        </p:nvSpPr>
        <p:spPr>
          <a:xfrm>
            <a:off x="1502279" y="173864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F0C00D-352C-4792-96CE-1CBD1924C1D9}"/>
              </a:ext>
            </a:extLst>
          </p:cNvPr>
          <p:cNvSpPr txBox="1"/>
          <p:nvPr/>
        </p:nvSpPr>
        <p:spPr>
          <a:xfrm>
            <a:off x="1194816" y="262109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7AA3E4-CAAD-4A88-9B48-0ABEBCE1C231}"/>
              </a:ext>
            </a:extLst>
          </p:cNvPr>
          <p:cNvGrpSpPr/>
          <p:nvPr/>
        </p:nvGrpSpPr>
        <p:grpSpPr>
          <a:xfrm>
            <a:off x="1277860" y="1722768"/>
            <a:ext cx="1249819" cy="704491"/>
            <a:chOff x="5185106" y="2241173"/>
            <a:chExt cx="2237800" cy="704491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1B7BE2A-B7D3-40EA-B00C-018E1321150E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901F5B2C-CDF1-4006-A4AC-A094FF88BAC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F876ED-2D23-414E-83DE-00FD5525AEE9}"/>
              </a:ext>
            </a:extLst>
          </p:cNvPr>
          <p:cNvSpPr/>
          <p:nvPr/>
        </p:nvSpPr>
        <p:spPr>
          <a:xfrm>
            <a:off x="1182923" y="155375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132466-CB30-4E3E-8151-1CE7D0CF935D}"/>
              </a:ext>
            </a:extLst>
          </p:cNvPr>
          <p:cNvSpPr/>
          <p:nvPr/>
        </p:nvSpPr>
        <p:spPr>
          <a:xfrm>
            <a:off x="6388894" y="1272617"/>
            <a:ext cx="3928092" cy="19842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D1A6FC7-7CBA-4876-890B-C7BE44059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5443539" y="724929"/>
            <a:ext cx="1514476" cy="1095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FA795D-7C67-4F90-B223-0E01D2861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25" y="1606792"/>
            <a:ext cx="2438846" cy="151825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0ECFF3-5C88-4B85-B545-A158E073E921}"/>
              </a:ext>
            </a:extLst>
          </p:cNvPr>
          <p:cNvSpPr/>
          <p:nvPr/>
        </p:nvSpPr>
        <p:spPr>
          <a:xfrm>
            <a:off x="6483132" y="1622734"/>
            <a:ext cx="1420238" cy="1490518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31F460-84DF-401D-AEDA-C395B563006A}"/>
              </a:ext>
            </a:extLst>
          </p:cNvPr>
          <p:cNvSpPr txBox="1"/>
          <p:nvPr/>
        </p:nvSpPr>
        <p:spPr>
          <a:xfrm>
            <a:off x="6372404" y="1922674"/>
            <a:ext cx="1641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META DATA</a:t>
            </a:r>
          </a:p>
          <a:p>
            <a:pPr algn="ctr"/>
            <a:r>
              <a:rPr lang="en-US" altLang="ko-KR" b="1" dirty="0"/>
              <a:t>=</a:t>
            </a:r>
          </a:p>
          <a:p>
            <a:pPr algn="ctr"/>
            <a:r>
              <a:rPr lang="en-US" altLang="ko-KR" b="1" dirty="0"/>
              <a:t>NVM Set A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8A6EB65-D0AF-4666-AFEF-031F4FAB952E}"/>
              </a:ext>
            </a:extLst>
          </p:cNvPr>
          <p:cNvGrpSpPr/>
          <p:nvPr/>
        </p:nvGrpSpPr>
        <p:grpSpPr>
          <a:xfrm>
            <a:off x="3365314" y="1570122"/>
            <a:ext cx="1249819" cy="704491"/>
            <a:chOff x="5185106" y="2241173"/>
            <a:chExt cx="2237800" cy="704491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A0799B28-9AF4-4603-8194-5A3AF8ABFC2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8969FC13-EF22-49A5-9050-834F85BAB96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E9C588F-4A18-437F-A78F-FAF1069B7B6F}"/>
              </a:ext>
            </a:extLst>
          </p:cNvPr>
          <p:cNvSpPr txBox="1"/>
          <p:nvPr/>
        </p:nvSpPr>
        <p:spPr>
          <a:xfrm>
            <a:off x="2719024" y="1723971"/>
            <a:ext cx="6105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charset="0"/>
                <a:ea typeface="맑은 고딕" charset="0"/>
              </a:rPr>
              <a:t>+</a:t>
            </a:r>
            <a:endParaRPr lang="ko-KR" altLang="en-US" sz="32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983F96-A334-4D82-ACB3-E6B84A832FFF}"/>
              </a:ext>
            </a:extLst>
          </p:cNvPr>
          <p:cNvSpPr txBox="1"/>
          <p:nvPr/>
        </p:nvSpPr>
        <p:spPr>
          <a:xfrm>
            <a:off x="3444417" y="1553753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9E17B-0E3B-4984-9731-AC22F7344C5C}"/>
              </a:ext>
            </a:extLst>
          </p:cNvPr>
          <p:cNvSpPr txBox="1"/>
          <p:nvPr/>
        </p:nvSpPr>
        <p:spPr>
          <a:xfrm>
            <a:off x="3441305" y="23440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2" name="화살표: 아래쪽 121">
            <a:extLst>
              <a:ext uri="{FF2B5EF4-FFF2-40B4-BE49-F238E27FC236}">
                <a16:creationId xmlns:a16="http://schemas.microsoft.com/office/drawing/2014/main" id="{21131A77-D587-4789-A62C-911D63FBF207}"/>
              </a:ext>
            </a:extLst>
          </p:cNvPr>
          <p:cNvSpPr/>
          <p:nvPr/>
        </p:nvSpPr>
        <p:spPr>
          <a:xfrm rot="16200000">
            <a:off x="5502577" y="2008846"/>
            <a:ext cx="267808" cy="484445"/>
          </a:xfrm>
          <a:prstGeom prst="downArrow">
            <a:avLst>
              <a:gd name="adj1" fmla="val 50000"/>
              <a:gd name="adj2" fmla="val 474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1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23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284633-17CA-4C16-AB7F-82EBC8D1E3A1}"/>
              </a:ext>
            </a:extLst>
          </p:cNvPr>
          <p:cNvSpPr/>
          <p:nvPr/>
        </p:nvSpPr>
        <p:spPr>
          <a:xfrm>
            <a:off x="777258" y="1329767"/>
            <a:ext cx="3928092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92A3D6-8CE1-42B6-8F69-80D0B925D769}"/>
              </a:ext>
            </a:extLst>
          </p:cNvPr>
          <p:cNvSpPr txBox="1"/>
          <p:nvPr/>
        </p:nvSpPr>
        <p:spPr>
          <a:xfrm>
            <a:off x="1502279" y="173864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F0C00D-352C-4792-96CE-1CBD1924C1D9}"/>
              </a:ext>
            </a:extLst>
          </p:cNvPr>
          <p:cNvSpPr txBox="1"/>
          <p:nvPr/>
        </p:nvSpPr>
        <p:spPr>
          <a:xfrm>
            <a:off x="1194816" y="262109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7AA3E4-CAAD-4A88-9B48-0ABEBCE1C231}"/>
              </a:ext>
            </a:extLst>
          </p:cNvPr>
          <p:cNvGrpSpPr/>
          <p:nvPr/>
        </p:nvGrpSpPr>
        <p:grpSpPr>
          <a:xfrm>
            <a:off x="1277860" y="1722768"/>
            <a:ext cx="1249819" cy="704491"/>
            <a:chOff x="5185106" y="2241173"/>
            <a:chExt cx="2237800" cy="704491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1B7BE2A-B7D3-40EA-B00C-018E1321150E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901F5B2C-CDF1-4006-A4AC-A094FF88BAC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F876ED-2D23-414E-83DE-00FD5525AEE9}"/>
              </a:ext>
            </a:extLst>
          </p:cNvPr>
          <p:cNvSpPr/>
          <p:nvPr/>
        </p:nvSpPr>
        <p:spPr>
          <a:xfrm>
            <a:off x="1182923" y="155375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132466-CB30-4E3E-8151-1CE7D0CF935D}"/>
              </a:ext>
            </a:extLst>
          </p:cNvPr>
          <p:cNvSpPr/>
          <p:nvPr/>
        </p:nvSpPr>
        <p:spPr>
          <a:xfrm>
            <a:off x="6388894" y="1272617"/>
            <a:ext cx="3928092" cy="19842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D1A6FC7-7CBA-4876-890B-C7BE44059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5443539" y="724929"/>
            <a:ext cx="1514476" cy="1095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FA795D-7C67-4F90-B223-0E01D2861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25" y="1606792"/>
            <a:ext cx="2438846" cy="151825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0ECFF3-5C88-4B85-B545-A158E073E921}"/>
              </a:ext>
            </a:extLst>
          </p:cNvPr>
          <p:cNvSpPr/>
          <p:nvPr/>
        </p:nvSpPr>
        <p:spPr>
          <a:xfrm>
            <a:off x="6483132" y="1622734"/>
            <a:ext cx="1420238" cy="1490518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31F460-84DF-401D-AEDA-C395B563006A}"/>
              </a:ext>
            </a:extLst>
          </p:cNvPr>
          <p:cNvSpPr txBox="1"/>
          <p:nvPr/>
        </p:nvSpPr>
        <p:spPr>
          <a:xfrm>
            <a:off x="6372404" y="1922674"/>
            <a:ext cx="1641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META DATA</a:t>
            </a:r>
          </a:p>
          <a:p>
            <a:pPr algn="ctr"/>
            <a:r>
              <a:rPr lang="en-US" altLang="ko-KR" b="1" dirty="0"/>
              <a:t>=</a:t>
            </a:r>
          </a:p>
          <a:p>
            <a:pPr algn="ctr"/>
            <a:r>
              <a:rPr lang="en-US" altLang="ko-KR" b="1" dirty="0"/>
              <a:t>NVM Set A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8A6EB65-D0AF-4666-AFEF-031F4FAB952E}"/>
              </a:ext>
            </a:extLst>
          </p:cNvPr>
          <p:cNvGrpSpPr/>
          <p:nvPr/>
        </p:nvGrpSpPr>
        <p:grpSpPr>
          <a:xfrm>
            <a:off x="3365314" y="1570122"/>
            <a:ext cx="1249819" cy="704491"/>
            <a:chOff x="5185106" y="2241173"/>
            <a:chExt cx="2237800" cy="704491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A0799B28-9AF4-4603-8194-5A3AF8ABFC2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8969FC13-EF22-49A5-9050-834F85BAB96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E9C588F-4A18-437F-A78F-FAF1069B7B6F}"/>
              </a:ext>
            </a:extLst>
          </p:cNvPr>
          <p:cNvSpPr txBox="1"/>
          <p:nvPr/>
        </p:nvSpPr>
        <p:spPr>
          <a:xfrm>
            <a:off x="2719024" y="1723971"/>
            <a:ext cx="6105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charset="0"/>
                <a:ea typeface="맑은 고딕" charset="0"/>
              </a:rPr>
              <a:t>+</a:t>
            </a:r>
            <a:endParaRPr lang="ko-KR" altLang="en-US" sz="32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983F96-A334-4D82-ACB3-E6B84A832FFF}"/>
              </a:ext>
            </a:extLst>
          </p:cNvPr>
          <p:cNvSpPr txBox="1"/>
          <p:nvPr/>
        </p:nvSpPr>
        <p:spPr>
          <a:xfrm>
            <a:off x="3444417" y="1553753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9E17B-0E3B-4984-9731-AC22F7344C5C}"/>
              </a:ext>
            </a:extLst>
          </p:cNvPr>
          <p:cNvSpPr txBox="1"/>
          <p:nvPr/>
        </p:nvSpPr>
        <p:spPr>
          <a:xfrm>
            <a:off x="3441305" y="23440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2" name="화살표: 아래쪽 121">
            <a:extLst>
              <a:ext uri="{FF2B5EF4-FFF2-40B4-BE49-F238E27FC236}">
                <a16:creationId xmlns:a16="http://schemas.microsoft.com/office/drawing/2014/main" id="{21131A77-D587-4789-A62C-911D63FBF207}"/>
              </a:ext>
            </a:extLst>
          </p:cNvPr>
          <p:cNvSpPr/>
          <p:nvPr/>
        </p:nvSpPr>
        <p:spPr>
          <a:xfrm rot="16200000">
            <a:off x="5502577" y="2008846"/>
            <a:ext cx="267808" cy="484445"/>
          </a:xfrm>
          <a:prstGeom prst="downArrow">
            <a:avLst>
              <a:gd name="adj1" fmla="val 50000"/>
              <a:gd name="adj2" fmla="val 474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굽음 122">
            <a:extLst>
              <a:ext uri="{FF2B5EF4-FFF2-40B4-BE49-F238E27FC236}">
                <a16:creationId xmlns:a16="http://schemas.microsoft.com/office/drawing/2014/main" id="{BDB4FE15-8F4F-4BDF-8AE4-C9255EB29EE5}"/>
              </a:ext>
            </a:extLst>
          </p:cNvPr>
          <p:cNvSpPr/>
          <p:nvPr/>
        </p:nvSpPr>
        <p:spPr>
          <a:xfrm rot="10800000">
            <a:off x="1981200" y="3393248"/>
            <a:ext cx="5080216" cy="584776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CF1B7A1-69FD-40FD-8ECC-17D9A95B4E03}"/>
              </a:ext>
            </a:extLst>
          </p:cNvPr>
          <p:cNvSpPr/>
          <p:nvPr/>
        </p:nvSpPr>
        <p:spPr>
          <a:xfrm>
            <a:off x="762790" y="4114407"/>
            <a:ext cx="3942559" cy="2187960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C77E575A-4E1D-49C8-A99B-DCA31B80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18" y="3480807"/>
            <a:ext cx="1338104" cy="1141325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8B331F0-018F-4283-9464-357BC452B64B}"/>
              </a:ext>
            </a:extLst>
          </p:cNvPr>
          <p:cNvSpPr/>
          <p:nvPr/>
        </p:nvSpPr>
        <p:spPr>
          <a:xfrm>
            <a:off x="1004278" y="4456120"/>
            <a:ext cx="1598883" cy="646331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2D5DC3C-C7C4-40B6-B5FD-AB934610C94C}"/>
              </a:ext>
            </a:extLst>
          </p:cNvPr>
          <p:cNvSpPr txBox="1"/>
          <p:nvPr/>
        </p:nvSpPr>
        <p:spPr>
          <a:xfrm>
            <a:off x="1347605" y="4573848"/>
            <a:ext cx="124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Page 1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A33D8B-F5FA-4668-82ED-7B5783F414B6}"/>
              </a:ext>
            </a:extLst>
          </p:cNvPr>
          <p:cNvSpPr/>
          <p:nvPr/>
        </p:nvSpPr>
        <p:spPr>
          <a:xfrm>
            <a:off x="1016917" y="5257257"/>
            <a:ext cx="1598883" cy="646331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D8CC1BE-F267-46AB-AC8E-70A0F0944BCC}"/>
              </a:ext>
            </a:extLst>
          </p:cNvPr>
          <p:cNvSpPr txBox="1"/>
          <p:nvPr/>
        </p:nvSpPr>
        <p:spPr>
          <a:xfrm>
            <a:off x="1360244" y="5374985"/>
            <a:ext cx="124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Page 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F905C82-6143-433B-932A-8A7068AF448F}"/>
              </a:ext>
            </a:extLst>
          </p:cNvPr>
          <p:cNvSpPr txBox="1"/>
          <p:nvPr/>
        </p:nvSpPr>
        <p:spPr>
          <a:xfrm>
            <a:off x="2719024" y="4465831"/>
            <a:ext cx="6105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charset="0"/>
                <a:ea typeface="맑은 고딕" charset="0"/>
              </a:rPr>
              <a:t>+</a:t>
            </a:r>
            <a:endParaRPr lang="ko-KR" altLang="en-US" sz="32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F7AB64-EB96-493E-A0F3-8E0C3079D6E4}"/>
              </a:ext>
            </a:extLst>
          </p:cNvPr>
          <p:cNvSpPr txBox="1"/>
          <p:nvPr/>
        </p:nvSpPr>
        <p:spPr>
          <a:xfrm>
            <a:off x="3071854" y="4466126"/>
            <a:ext cx="1557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m</a:t>
            </a:r>
            <a:r>
              <a:rPr lang="en-US" altLang="ko-KR" sz="1600" b="1" dirty="0" err="1">
                <a:solidFill>
                  <a:schemeClr val="tx1"/>
                </a:solidFill>
              </a:rPr>
              <a:t>em_cgroup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pointer</a:t>
            </a:r>
            <a:endParaRPr lang="en-US" altLang="ko-KR" sz="16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7E33174-A3F5-4988-8110-6C82A4357223}"/>
              </a:ext>
            </a:extLst>
          </p:cNvPr>
          <p:cNvSpPr/>
          <p:nvPr/>
        </p:nvSpPr>
        <p:spPr>
          <a:xfrm>
            <a:off x="3061056" y="4456120"/>
            <a:ext cx="1423879" cy="646331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97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24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284633-17CA-4C16-AB7F-82EBC8D1E3A1}"/>
              </a:ext>
            </a:extLst>
          </p:cNvPr>
          <p:cNvSpPr/>
          <p:nvPr/>
        </p:nvSpPr>
        <p:spPr>
          <a:xfrm>
            <a:off x="777258" y="1329767"/>
            <a:ext cx="3928092" cy="1927054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92A3D6-8CE1-42B6-8F69-80D0B925D769}"/>
              </a:ext>
            </a:extLst>
          </p:cNvPr>
          <p:cNvSpPr txBox="1"/>
          <p:nvPr/>
        </p:nvSpPr>
        <p:spPr>
          <a:xfrm>
            <a:off x="1502279" y="1738642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Swap</a:t>
            </a:r>
          </a:p>
          <a:p>
            <a:r>
              <a:rPr lang="en-US" altLang="ko-KR" b="1" dirty="0"/>
              <a:t>area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F0C00D-352C-4792-96CE-1CBD1924C1D9}"/>
              </a:ext>
            </a:extLst>
          </p:cNvPr>
          <p:cNvSpPr txBox="1"/>
          <p:nvPr/>
        </p:nvSpPr>
        <p:spPr>
          <a:xfrm>
            <a:off x="1194816" y="2621098"/>
            <a:ext cx="146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NVM Set A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7AA3E4-CAAD-4A88-9B48-0ABEBCE1C231}"/>
              </a:ext>
            </a:extLst>
          </p:cNvPr>
          <p:cNvGrpSpPr/>
          <p:nvPr/>
        </p:nvGrpSpPr>
        <p:grpSpPr>
          <a:xfrm>
            <a:off x="1277860" y="1722768"/>
            <a:ext cx="1249819" cy="704491"/>
            <a:chOff x="5185106" y="2241173"/>
            <a:chExt cx="2237800" cy="704491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1B7BE2A-B7D3-40EA-B00C-018E1321150E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901F5B2C-CDF1-4006-A4AC-A094FF88BAC3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F876ED-2D23-414E-83DE-00FD5525AEE9}"/>
              </a:ext>
            </a:extLst>
          </p:cNvPr>
          <p:cNvSpPr/>
          <p:nvPr/>
        </p:nvSpPr>
        <p:spPr>
          <a:xfrm>
            <a:off x="1182923" y="1553753"/>
            <a:ext cx="1420238" cy="1490518"/>
          </a:xfrm>
          <a:prstGeom prst="rect">
            <a:avLst/>
          </a:prstGeom>
          <a:noFill/>
          <a:ln w="3492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132466-CB30-4E3E-8151-1CE7D0CF935D}"/>
              </a:ext>
            </a:extLst>
          </p:cNvPr>
          <p:cNvSpPr/>
          <p:nvPr/>
        </p:nvSpPr>
        <p:spPr>
          <a:xfrm>
            <a:off x="6388894" y="1272617"/>
            <a:ext cx="3928092" cy="19842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D1A6FC7-7CBA-4876-890B-C7BE44059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5443539" y="724929"/>
            <a:ext cx="1514476" cy="1095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FA795D-7C67-4F90-B223-0E01D2861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25" y="1606792"/>
            <a:ext cx="2438846" cy="151825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0ECFF3-5C88-4B85-B545-A158E073E921}"/>
              </a:ext>
            </a:extLst>
          </p:cNvPr>
          <p:cNvSpPr/>
          <p:nvPr/>
        </p:nvSpPr>
        <p:spPr>
          <a:xfrm>
            <a:off x="6483132" y="1622734"/>
            <a:ext cx="1420238" cy="1490518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31F460-84DF-401D-AEDA-C395B563006A}"/>
              </a:ext>
            </a:extLst>
          </p:cNvPr>
          <p:cNvSpPr txBox="1"/>
          <p:nvPr/>
        </p:nvSpPr>
        <p:spPr>
          <a:xfrm>
            <a:off x="6372404" y="1922674"/>
            <a:ext cx="1641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META DATA</a:t>
            </a:r>
          </a:p>
          <a:p>
            <a:pPr algn="ctr"/>
            <a:r>
              <a:rPr lang="en-US" altLang="ko-KR" b="1" dirty="0"/>
              <a:t>=</a:t>
            </a:r>
          </a:p>
          <a:p>
            <a:pPr algn="ctr"/>
            <a:r>
              <a:rPr lang="en-US" altLang="ko-KR" b="1" dirty="0"/>
              <a:t>NVM Set A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8A6EB65-D0AF-4666-AFEF-031F4FAB952E}"/>
              </a:ext>
            </a:extLst>
          </p:cNvPr>
          <p:cNvGrpSpPr/>
          <p:nvPr/>
        </p:nvGrpSpPr>
        <p:grpSpPr>
          <a:xfrm>
            <a:off x="3365314" y="1570122"/>
            <a:ext cx="1249819" cy="704491"/>
            <a:chOff x="5185106" y="2241173"/>
            <a:chExt cx="2237800" cy="704491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A0799B28-9AF4-4603-8194-5A3AF8ABFC26}"/>
                </a:ext>
              </a:extLst>
            </p:cNvPr>
            <p:cNvSpPr/>
            <p:nvPr/>
          </p:nvSpPr>
          <p:spPr>
            <a:xfrm>
              <a:off x="5185106" y="2241173"/>
              <a:ext cx="2237800" cy="704491"/>
            </a:xfrm>
            <a:custGeom>
              <a:avLst/>
              <a:gdLst>
                <a:gd name="connsiteX0" fmla="*/ 0 w 2237800"/>
                <a:gd name="connsiteY0" fmla="*/ 0 h 704491"/>
                <a:gd name="connsiteX1" fmla="*/ 2237800 w 2237800"/>
                <a:gd name="connsiteY1" fmla="*/ 0 h 704491"/>
                <a:gd name="connsiteX2" fmla="*/ 2237800 w 2237800"/>
                <a:gd name="connsiteY2" fmla="*/ 446658 h 704491"/>
                <a:gd name="connsiteX3" fmla="*/ 2003962 w 2237800"/>
                <a:gd name="connsiteY3" fmla="*/ 704491 h 704491"/>
                <a:gd name="connsiteX4" fmla="*/ 0 w 2237800"/>
                <a:gd name="connsiteY4" fmla="*/ 704491 h 70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800" h="704491">
                  <a:moveTo>
                    <a:pt x="0" y="0"/>
                  </a:moveTo>
                  <a:lnTo>
                    <a:pt x="2237800" y="0"/>
                  </a:lnTo>
                  <a:lnTo>
                    <a:pt x="2237800" y="446658"/>
                  </a:lnTo>
                  <a:lnTo>
                    <a:pt x="2003962" y="704491"/>
                  </a:lnTo>
                  <a:lnTo>
                    <a:pt x="0" y="704491"/>
                  </a:lnTo>
                  <a:close/>
                </a:path>
              </a:pathLst>
            </a:custGeom>
            <a:noFill/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8969FC13-EF22-49A5-9050-834F85BAB965}"/>
                </a:ext>
              </a:extLst>
            </p:cNvPr>
            <p:cNvSpPr/>
            <p:nvPr/>
          </p:nvSpPr>
          <p:spPr>
            <a:xfrm rot="5400000">
              <a:off x="7180303" y="2684503"/>
              <a:ext cx="227726" cy="20875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E9C588F-4A18-437F-A78F-FAF1069B7B6F}"/>
              </a:ext>
            </a:extLst>
          </p:cNvPr>
          <p:cNvSpPr txBox="1"/>
          <p:nvPr/>
        </p:nvSpPr>
        <p:spPr>
          <a:xfrm>
            <a:off x="2719024" y="1723971"/>
            <a:ext cx="6105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charset="0"/>
                <a:ea typeface="맑은 고딕" charset="0"/>
              </a:rPr>
              <a:t>+</a:t>
            </a:r>
            <a:endParaRPr lang="ko-KR" altLang="en-US" sz="32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983F96-A334-4D82-ACB3-E6B84A832FFF}"/>
              </a:ext>
            </a:extLst>
          </p:cNvPr>
          <p:cNvSpPr txBox="1"/>
          <p:nvPr/>
        </p:nvSpPr>
        <p:spPr>
          <a:xfrm>
            <a:off x="3444417" y="1553753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9E17B-0E3B-4984-9731-AC22F7344C5C}"/>
              </a:ext>
            </a:extLst>
          </p:cNvPr>
          <p:cNvSpPr txBox="1"/>
          <p:nvPr/>
        </p:nvSpPr>
        <p:spPr>
          <a:xfrm>
            <a:off x="3441305" y="2344099"/>
            <a:ext cx="12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pinnable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/>
              <a:t>flag</a:t>
            </a:r>
          </a:p>
        </p:txBody>
      </p:sp>
      <p:sp>
        <p:nvSpPr>
          <p:cNvPr id="122" name="화살표: 아래쪽 121">
            <a:extLst>
              <a:ext uri="{FF2B5EF4-FFF2-40B4-BE49-F238E27FC236}">
                <a16:creationId xmlns:a16="http://schemas.microsoft.com/office/drawing/2014/main" id="{21131A77-D587-4789-A62C-911D63FBF207}"/>
              </a:ext>
            </a:extLst>
          </p:cNvPr>
          <p:cNvSpPr/>
          <p:nvPr/>
        </p:nvSpPr>
        <p:spPr>
          <a:xfrm rot="16200000">
            <a:off x="5540691" y="1970733"/>
            <a:ext cx="191581" cy="484445"/>
          </a:xfrm>
          <a:prstGeom prst="downArrow">
            <a:avLst>
              <a:gd name="adj1" fmla="val 50000"/>
              <a:gd name="adj2" fmla="val 474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굽음 122">
            <a:extLst>
              <a:ext uri="{FF2B5EF4-FFF2-40B4-BE49-F238E27FC236}">
                <a16:creationId xmlns:a16="http://schemas.microsoft.com/office/drawing/2014/main" id="{BDB4FE15-8F4F-4BDF-8AE4-C9255EB29EE5}"/>
              </a:ext>
            </a:extLst>
          </p:cNvPr>
          <p:cNvSpPr/>
          <p:nvPr/>
        </p:nvSpPr>
        <p:spPr>
          <a:xfrm rot="10800000">
            <a:off x="1981200" y="3393248"/>
            <a:ext cx="5080216" cy="584776"/>
          </a:xfrm>
          <a:prstGeom prst="bentArrow">
            <a:avLst>
              <a:gd name="adj1" fmla="val 12385"/>
              <a:gd name="adj2" fmla="val 11954"/>
              <a:gd name="adj3" fmla="val 11413"/>
              <a:gd name="adj4" fmla="val 43750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CF1B7A1-69FD-40FD-8ECC-17D9A95B4E03}"/>
              </a:ext>
            </a:extLst>
          </p:cNvPr>
          <p:cNvSpPr/>
          <p:nvPr/>
        </p:nvSpPr>
        <p:spPr>
          <a:xfrm>
            <a:off x="762790" y="4114407"/>
            <a:ext cx="3942559" cy="2187960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C77E575A-4E1D-49C8-A99B-DCA31B80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18" y="3480807"/>
            <a:ext cx="1338104" cy="1141325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8B331F0-018F-4283-9464-357BC452B64B}"/>
              </a:ext>
            </a:extLst>
          </p:cNvPr>
          <p:cNvSpPr/>
          <p:nvPr/>
        </p:nvSpPr>
        <p:spPr>
          <a:xfrm>
            <a:off x="1004278" y="4456120"/>
            <a:ext cx="1598883" cy="646331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2D5DC3C-C7C4-40B6-B5FD-AB934610C94C}"/>
              </a:ext>
            </a:extLst>
          </p:cNvPr>
          <p:cNvSpPr txBox="1"/>
          <p:nvPr/>
        </p:nvSpPr>
        <p:spPr>
          <a:xfrm>
            <a:off x="1347605" y="4573848"/>
            <a:ext cx="124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Page 1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A33D8B-F5FA-4668-82ED-7B5783F414B6}"/>
              </a:ext>
            </a:extLst>
          </p:cNvPr>
          <p:cNvSpPr/>
          <p:nvPr/>
        </p:nvSpPr>
        <p:spPr>
          <a:xfrm>
            <a:off x="1016917" y="5257257"/>
            <a:ext cx="1598883" cy="646331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D8CC1BE-F267-46AB-AC8E-70A0F0944BCC}"/>
              </a:ext>
            </a:extLst>
          </p:cNvPr>
          <p:cNvSpPr txBox="1"/>
          <p:nvPr/>
        </p:nvSpPr>
        <p:spPr>
          <a:xfrm>
            <a:off x="1360244" y="5374985"/>
            <a:ext cx="124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Page 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F905C82-6143-433B-932A-8A7068AF448F}"/>
              </a:ext>
            </a:extLst>
          </p:cNvPr>
          <p:cNvSpPr txBox="1"/>
          <p:nvPr/>
        </p:nvSpPr>
        <p:spPr>
          <a:xfrm>
            <a:off x="2719024" y="4465831"/>
            <a:ext cx="6105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charset="0"/>
                <a:ea typeface="맑은 고딕" charset="0"/>
              </a:rPr>
              <a:t>+</a:t>
            </a:r>
            <a:endParaRPr lang="ko-KR" altLang="en-US" sz="32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F7AB64-EB96-493E-A0F3-8E0C3079D6E4}"/>
              </a:ext>
            </a:extLst>
          </p:cNvPr>
          <p:cNvSpPr txBox="1"/>
          <p:nvPr/>
        </p:nvSpPr>
        <p:spPr>
          <a:xfrm>
            <a:off x="3071854" y="4466126"/>
            <a:ext cx="1557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m</a:t>
            </a:r>
            <a:r>
              <a:rPr lang="en-US" altLang="ko-KR" sz="1600" b="1" dirty="0" err="1">
                <a:solidFill>
                  <a:schemeClr val="tx1"/>
                </a:solidFill>
              </a:rPr>
              <a:t>em_cgroup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pointer</a:t>
            </a:r>
            <a:endParaRPr lang="en-US" altLang="ko-KR" sz="16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7E33174-A3F5-4988-8110-6C82A4357223}"/>
              </a:ext>
            </a:extLst>
          </p:cNvPr>
          <p:cNvSpPr/>
          <p:nvPr/>
        </p:nvSpPr>
        <p:spPr>
          <a:xfrm>
            <a:off x="3061056" y="4456120"/>
            <a:ext cx="1423879" cy="646331"/>
          </a:xfrm>
          <a:prstGeom prst="rect">
            <a:avLst/>
          </a:prstGeom>
          <a:noFill/>
          <a:ln w="349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5" name="화살표: 아래쪽 144">
            <a:extLst>
              <a:ext uri="{FF2B5EF4-FFF2-40B4-BE49-F238E27FC236}">
                <a16:creationId xmlns:a16="http://schemas.microsoft.com/office/drawing/2014/main" id="{A4D7FC0B-5834-42CA-9ABA-2378D25340F2}"/>
              </a:ext>
            </a:extLst>
          </p:cNvPr>
          <p:cNvSpPr/>
          <p:nvPr/>
        </p:nvSpPr>
        <p:spPr>
          <a:xfrm rot="16200000">
            <a:off x="5283919" y="3912316"/>
            <a:ext cx="187994" cy="1702874"/>
          </a:xfrm>
          <a:prstGeom prst="downArrow">
            <a:avLst>
              <a:gd name="adj1" fmla="val 50000"/>
              <a:gd name="adj2" fmla="val 474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5DDCBEF-8A8C-4C63-9E90-5B301CB00D88}"/>
              </a:ext>
            </a:extLst>
          </p:cNvPr>
          <p:cNvSpPr/>
          <p:nvPr/>
        </p:nvSpPr>
        <p:spPr>
          <a:xfrm>
            <a:off x="6610267" y="5062192"/>
            <a:ext cx="1420238" cy="1190625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7A071F3-60C8-4D3D-9DED-B6B07BEB4B45}"/>
              </a:ext>
            </a:extLst>
          </p:cNvPr>
          <p:cNvSpPr txBox="1"/>
          <p:nvPr/>
        </p:nvSpPr>
        <p:spPr>
          <a:xfrm>
            <a:off x="6499539" y="5187146"/>
            <a:ext cx="1641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META DATA</a:t>
            </a:r>
          </a:p>
          <a:p>
            <a:pPr algn="ctr"/>
            <a:r>
              <a:rPr lang="en-US" altLang="ko-KR" b="1" dirty="0"/>
              <a:t>=</a:t>
            </a:r>
          </a:p>
          <a:p>
            <a:pPr algn="ctr"/>
            <a:r>
              <a:rPr lang="en-US" altLang="ko-KR" b="1" dirty="0"/>
              <a:t>NVM Set A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877CF75-077F-4738-9522-5FC623E41973}"/>
              </a:ext>
            </a:extLst>
          </p:cNvPr>
          <p:cNvSpPr/>
          <p:nvPr/>
        </p:nvSpPr>
        <p:spPr>
          <a:xfrm>
            <a:off x="6448007" y="4326260"/>
            <a:ext cx="1942265" cy="2190073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F03E06-6A56-4063-B70A-CFDF6C1B3753}"/>
              </a:ext>
            </a:extLst>
          </p:cNvPr>
          <p:cNvSpPr txBox="1"/>
          <p:nvPr/>
        </p:nvSpPr>
        <p:spPr>
          <a:xfrm>
            <a:off x="6595982" y="4320158"/>
            <a:ext cx="3290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Container A’s </a:t>
            </a:r>
          </a:p>
          <a:p>
            <a:r>
              <a:rPr lang="en-US" altLang="ko-KR" b="1" dirty="0" err="1"/>
              <a:t>cgroup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06419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25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53B3668-91B8-46F0-8A4D-820B4FC5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19" y="1510861"/>
            <a:ext cx="7728367" cy="4000566"/>
          </a:xfrm>
          <a:prstGeom prst="rect">
            <a:avLst/>
          </a:prstGeom>
        </p:spPr>
      </p:pic>
      <p:sp>
        <p:nvSpPr>
          <p:cNvPr id="42" name="텍스트 상자 17">
            <a:extLst>
              <a:ext uri="{FF2B5EF4-FFF2-40B4-BE49-F238E27FC236}">
                <a16:creationId xmlns:a16="http://schemas.microsoft.com/office/drawing/2014/main" id="{70173551-1C7C-43CE-AA9B-BA7973285749}"/>
              </a:ext>
            </a:extLst>
          </p:cNvPr>
          <p:cNvSpPr txBox="1">
            <a:spLocks/>
          </p:cNvSpPr>
          <p:nvPr/>
        </p:nvSpPr>
        <p:spPr>
          <a:xfrm>
            <a:off x="454324" y="546415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I/O Tacker performance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36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471170"/>
            <a:ext cx="12193270" cy="6087745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3. Analysis and Results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471170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170" y="2782570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defTabSz="508000">
              <a:buFontTx/>
              <a:buNone/>
            </a:pPr>
            <a:r>
              <a:rPr lang="it-IT" altLang="ko-KR" sz="4000" dirty="0">
                <a:solidFill>
                  <a:schemeClr val="bg1"/>
                </a:solidFill>
              </a:rPr>
              <a:t>3. </a:t>
            </a:r>
            <a:r>
              <a:rPr lang="en-US" altLang="ko-KR" sz="4000" dirty="0">
                <a:solidFill>
                  <a:schemeClr val="bg1"/>
                </a:solidFill>
              </a:rPr>
              <a:t>Evaluation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65475FA-01D6-444A-8BC7-DE8FE58470CD}"/>
              </a:ext>
            </a:extLst>
          </p:cNvPr>
          <p:cNvSpPr txBox="1">
            <a:spLocks/>
          </p:cNvSpPr>
          <p:nvPr/>
        </p:nvSpPr>
        <p:spPr>
          <a:xfrm>
            <a:off x="728980" y="342328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DC-Store: Eliminating Noisy Neighbor Containers using Deterministic I/O Performance and Resource Isolation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39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3. Evaluation</a:t>
            </a:r>
            <a:endParaRPr lang="ko-KR" altLang="en-US" sz="2000" b="1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27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34631B-68C0-49C5-9050-11FA207B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9" y="1790603"/>
            <a:ext cx="4972494" cy="3048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798CE5-B836-4AA4-8AC1-F8EC2EE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06" y="1790604"/>
            <a:ext cx="4972494" cy="3048095"/>
          </a:xfrm>
          <a:prstGeom prst="rect">
            <a:avLst/>
          </a:prstGeom>
        </p:spPr>
      </p:pic>
      <p:sp>
        <p:nvSpPr>
          <p:cNvPr id="9" name="텍스트 상자 17">
            <a:extLst>
              <a:ext uri="{FF2B5EF4-FFF2-40B4-BE49-F238E27FC236}">
                <a16:creationId xmlns:a16="http://schemas.microsoft.com/office/drawing/2014/main" id="{AEA2ED50-602D-46EC-8492-CAE825E12AFA}"/>
              </a:ext>
            </a:extLst>
          </p:cNvPr>
          <p:cNvSpPr txBox="1">
            <a:spLocks/>
          </p:cNvSpPr>
          <p:nvPr/>
        </p:nvSpPr>
        <p:spPr>
          <a:xfrm>
            <a:off x="694690" y="715009"/>
            <a:ext cx="8004810" cy="33229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24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en-US" altLang="ko-KR" sz="2400" b="1" dirty="0">
                <a:latin typeface="맑은 고딕" charset="0"/>
                <a:ea typeface="맑은 고딕" charset="0"/>
              </a:rPr>
              <a:t>Evaluation</a:t>
            </a: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defTabSz="508000"/>
            <a:endParaRPr 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12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471170"/>
            <a:ext cx="12176760" cy="6087745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it-IT" altLang="ko-KR" dirty="0">
                <a:latin typeface="맑은 고딕" charset="0"/>
                <a:ea typeface="맑은 고딕" charset="0"/>
              </a:rPr>
              <a:t>. </a:t>
            </a:r>
            <a:r>
              <a:rPr lang="en-US" altLang="ko-KR" dirty="0">
                <a:latin typeface="맑은 고딕" charset="0"/>
                <a:ea typeface="맑은 고딕" charset="0"/>
              </a:rPr>
              <a:t>Conclusion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270" y="481965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170" y="2782570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defTabSz="508000">
              <a:buFontTx/>
              <a:buNone/>
            </a:pPr>
            <a:r>
              <a:rPr lang="it-IT" altLang="ko-KR" sz="4000" dirty="0">
                <a:solidFill>
                  <a:schemeClr val="bg1"/>
                </a:solidFill>
              </a:rPr>
              <a:t>4. </a:t>
            </a:r>
            <a:r>
              <a:rPr lang="en-US" altLang="ko-KR" sz="4000" dirty="0">
                <a:solidFill>
                  <a:schemeClr val="bg1"/>
                </a:solidFill>
              </a:rPr>
              <a:t>Conclusion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2875C00-7232-49E6-B336-FF96121D7228}"/>
              </a:ext>
            </a:extLst>
          </p:cNvPr>
          <p:cNvSpPr txBox="1">
            <a:spLocks/>
          </p:cNvSpPr>
          <p:nvPr/>
        </p:nvSpPr>
        <p:spPr>
          <a:xfrm>
            <a:off x="728980" y="342328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DC-Store: Eliminating Noisy Neighbor Containers using Deterministic I/O Performance and Resource Isolation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9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/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it-IT" altLang="ko-KR" dirty="0">
                <a:latin typeface="맑은 고딕" charset="0"/>
                <a:ea typeface="맑은 고딕" charset="0"/>
              </a:rPr>
              <a:t>. </a:t>
            </a:r>
            <a:r>
              <a:rPr lang="en-US" altLang="ko-KR" dirty="0">
                <a:latin typeface="맑은 고딕" charset="0"/>
                <a:ea typeface="맑은 고딕" charset="0"/>
              </a:rPr>
              <a:t>Conclusion</a:t>
            </a:r>
            <a:endParaRPr lang="ko-KR" altLang="en-US" sz="2000" b="1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3835" cy="2965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29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415290" y="825500"/>
            <a:ext cx="9851390" cy="313194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>
              <a:lnSpc>
                <a:spcPct val="150000"/>
              </a:lnSpc>
            </a:pPr>
            <a:r>
              <a:rPr lang="en-US" altLang="ko-KR" b="1" dirty="0"/>
              <a:t>Conclusion</a:t>
            </a:r>
          </a:p>
          <a:p>
            <a:pPr defTabSz="508000">
              <a:lnSpc>
                <a:spcPct val="150000"/>
              </a:lnSpc>
            </a:pPr>
            <a:endParaRPr lang="en-US" altLang="ko-KR" sz="1400" b="1" dirty="0"/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현재 </a:t>
            </a:r>
            <a:r>
              <a:rPr lang="en-US" altLang="ko-KR" sz="1400" b="1" dirty="0"/>
              <a:t>Docker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SSD</a:t>
            </a:r>
            <a:r>
              <a:rPr lang="ko-KR" altLang="en-US" sz="1400" b="1" dirty="0"/>
              <a:t>의 물리적 구조를 이해하지 못하기때문에 문제가 발생함</a:t>
            </a:r>
            <a:r>
              <a:rPr lang="en-US" altLang="ko-KR" sz="1400" b="1" dirty="0"/>
              <a:t>.</a:t>
            </a:r>
            <a:endParaRPr lang="en-US" altLang="ko-KR" b="1" dirty="0"/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- Divided SSD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I/O Tacker</a:t>
            </a:r>
            <a:r>
              <a:rPr lang="ko-KR" altLang="en-US" sz="1400" b="1" dirty="0"/>
              <a:t>를 이용하여 문제를 해결 할 </a:t>
            </a:r>
            <a:r>
              <a:rPr lang="ko-KR" altLang="en-US" sz="1400" b="1" dirty="0" err="1"/>
              <a:t>수있는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DC-Store</a:t>
            </a:r>
            <a:r>
              <a:rPr lang="ko-KR" altLang="en-US" sz="1400" b="1" dirty="0"/>
              <a:t>를 개발함</a:t>
            </a:r>
            <a:r>
              <a:rPr lang="en-US" altLang="ko-KR" sz="1400" b="1" dirty="0"/>
              <a:t>.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- Divided SSD</a:t>
            </a:r>
            <a:r>
              <a:rPr lang="ko-KR" altLang="en-US" sz="1400" b="1" dirty="0"/>
              <a:t>의 경우 하드웨어에서 </a:t>
            </a:r>
            <a:r>
              <a:rPr lang="en-US" altLang="ko-KR" sz="1400" b="1" dirty="0" err="1"/>
              <a:t>NVMe</a:t>
            </a:r>
            <a:r>
              <a:rPr lang="en-US" altLang="ko-KR" sz="1400" b="1" dirty="0"/>
              <a:t> Set</a:t>
            </a:r>
            <a:r>
              <a:rPr lang="ko-KR" altLang="en-US" sz="1400" b="1" dirty="0"/>
              <a:t>을 나누어 구현함</a:t>
            </a:r>
            <a:r>
              <a:rPr lang="en-US" altLang="ko-KR" sz="1400" b="1" dirty="0"/>
              <a:t>.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- I/O Tacker</a:t>
            </a:r>
            <a:r>
              <a:rPr lang="ko-KR" altLang="en-US" sz="1400" b="1" dirty="0"/>
              <a:t>의 경우 </a:t>
            </a:r>
            <a:r>
              <a:rPr lang="en-US" altLang="ko-KR" sz="1400" b="1" dirty="0" err="1"/>
              <a:t>Cgroup</a:t>
            </a:r>
            <a:r>
              <a:rPr lang="ko-KR" altLang="en-US" sz="1400" b="1" dirty="0"/>
              <a:t>과 페이지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스왑</a:t>
            </a:r>
            <a:r>
              <a:rPr lang="ko-KR" altLang="en-US" sz="1400" b="1" dirty="0"/>
              <a:t> 영역을 수정하여 구현함</a:t>
            </a:r>
            <a:r>
              <a:rPr lang="en-US" altLang="ko-KR" sz="1400" b="1" dirty="0"/>
              <a:t>.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이를 통해 </a:t>
            </a:r>
            <a:r>
              <a:rPr lang="en-US" altLang="ko-KR" sz="1400" b="1" dirty="0"/>
              <a:t>sort</a:t>
            </a:r>
            <a:r>
              <a:rPr lang="ko-KR" altLang="en-US" sz="1400" b="1" dirty="0"/>
              <a:t>의 경우 </a:t>
            </a:r>
            <a:r>
              <a:rPr lang="en-US" altLang="ko-KR" sz="1400" b="1" dirty="0"/>
              <a:t>7%, grep,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wc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minmax</a:t>
            </a:r>
            <a:r>
              <a:rPr lang="ko-KR" altLang="en-US" sz="1400" b="1" dirty="0"/>
              <a:t>의 경우 약 </a:t>
            </a:r>
            <a:r>
              <a:rPr lang="en-US" altLang="ko-KR" sz="1400" b="1" dirty="0"/>
              <a:t>31%</a:t>
            </a:r>
            <a:r>
              <a:rPr lang="ko-KR" altLang="en-US" sz="1400" b="1" dirty="0"/>
              <a:t>의 성능을 개선함</a:t>
            </a:r>
            <a:endParaRPr lang="en-US" altLang="ko-KR" sz="1400" b="1" dirty="0"/>
          </a:p>
          <a:p>
            <a:pPr marL="742950" lvl="1" indent="-285750" defTabSz="50800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03B433-F0AD-4513-9119-710A1554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45"/>
          <a:stretch/>
        </p:blipFill>
        <p:spPr>
          <a:xfrm>
            <a:off x="3620965" y="3862556"/>
            <a:ext cx="7934279" cy="20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1FD4C-69F8-4F46-8991-5E72AC7F529D}"/>
              </a:ext>
            </a:extLst>
          </p:cNvPr>
          <p:cNvSpPr/>
          <p:nvPr/>
        </p:nvSpPr>
        <p:spPr>
          <a:xfrm>
            <a:off x="1447165" y="2037080"/>
            <a:ext cx="245427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Google Finance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70"/>
            <a:ext cx="12192000" cy="60890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270" y="471170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805" y="2783840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ko-KR" sz="4000" dirty="0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28980" y="342328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DC-Store: Eliminating Noisy Neighbor Containers using Deterministic I/O Performance and Resource Isolation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11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05" y="2783840"/>
            <a:ext cx="11555095" cy="64008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r>
              <a:rPr lang="en-US" altLang="ko-KR" sz="2400" dirty="0"/>
              <a:t>DC-Store: Eliminating Noisy Neighbor Containers using Deterministic I/O Performance and Resource Isolation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305"/>
            <a:ext cx="5938520" cy="972820"/>
          </a:xfrm>
        </p:spPr>
        <p:txBody>
          <a:bodyPr/>
          <a:lstStyle/>
          <a:p>
            <a:r>
              <a:rPr kumimoji="1" lang="en-US" altLang="ko-KR" dirty="0"/>
              <a:t>2020. 01. 19</a:t>
            </a:r>
          </a:p>
          <a:p>
            <a:r>
              <a:rPr kumimoji="1" lang="en-US" altLang="ko-KR" dirty="0"/>
              <a:t>Presentation by Lee, </a:t>
            </a:r>
            <a:r>
              <a:rPr kumimoji="1" lang="en-US" altLang="ko-KR" dirty="0" err="1"/>
              <a:t>Sounghyoun</a:t>
            </a:r>
            <a:endParaRPr kumimoji="1" lang="en-US" altLang="ko-KR" dirty="0"/>
          </a:p>
          <a:p>
            <a:r>
              <a:rPr kumimoji="1" lang="en-US" altLang="ko-KR" dirty="0"/>
              <a:t>leesh812@dankook.ac.kr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111125" y="3445511"/>
            <a:ext cx="6751320" cy="398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>
              <a:buFontTx/>
              <a:buNone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Kwon, M. et al</a:t>
            </a:r>
            <a:r>
              <a:rPr lang="ko-KR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D3773D9-618B-4B5B-A6C4-A5687855D743}"/>
              </a:ext>
            </a:extLst>
          </p:cNvPr>
          <p:cNvSpPr txBox="1">
            <a:spLocks/>
          </p:cNvSpPr>
          <p:nvPr/>
        </p:nvSpPr>
        <p:spPr>
          <a:xfrm>
            <a:off x="4241800" y="3924935"/>
            <a:ext cx="3707765" cy="63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/>
              <a:t>Thank you!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3560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FE143-A92B-479A-AF9B-61F3F724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" y="1514458"/>
            <a:ext cx="4482829" cy="3829083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2B2AE12-52B8-4CF4-AA8C-74CCC699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769" y="2037080"/>
            <a:ext cx="666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2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3B8FB5-4E44-4286-96CF-C0E1361E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54" y="1242403"/>
            <a:ext cx="9554691" cy="45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12C842-7370-4469-B911-732E016D5D10}"/>
              </a:ext>
            </a:extLst>
          </p:cNvPr>
          <p:cNvSpPr/>
          <p:nvPr/>
        </p:nvSpPr>
        <p:spPr>
          <a:xfrm>
            <a:off x="5564221" y="1390633"/>
            <a:ext cx="5620930" cy="2376821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FE143-A92B-479A-AF9B-61F3F724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" y="1514458"/>
            <a:ext cx="4482829" cy="3829083"/>
          </a:xfrm>
          <a:prstGeom prst="rect">
            <a:avLst/>
          </a:prstGeom>
        </p:spPr>
      </p:pic>
      <p:pic>
        <p:nvPicPr>
          <p:cNvPr id="12" name="그림 11" descr="옅은이(가) 표시된 사진&#10;&#10;자동 생성된 설명">
            <a:extLst>
              <a:ext uri="{FF2B5EF4-FFF2-40B4-BE49-F238E27FC236}">
                <a16:creationId xmlns:a16="http://schemas.microsoft.com/office/drawing/2014/main" id="{F3364523-29D4-45D8-91E4-BFAD10021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38" y="3428999"/>
            <a:ext cx="357906" cy="462280"/>
          </a:xfrm>
          <a:prstGeom prst="rect">
            <a:avLst/>
          </a:prstGeom>
        </p:spPr>
      </p:pic>
      <p:pic>
        <p:nvPicPr>
          <p:cNvPr id="17" name="그림 16" descr="옅은이(가) 표시된 사진&#10;&#10;자동 생성된 설명">
            <a:extLst>
              <a:ext uri="{FF2B5EF4-FFF2-40B4-BE49-F238E27FC236}">
                <a16:creationId xmlns:a16="http://schemas.microsoft.com/office/drawing/2014/main" id="{75FD8F9F-B777-424F-87B6-2EE6816E7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38" y="3923990"/>
            <a:ext cx="357906" cy="462280"/>
          </a:xfrm>
          <a:prstGeom prst="rect">
            <a:avLst/>
          </a:prstGeom>
        </p:spPr>
      </p:pic>
      <p:pic>
        <p:nvPicPr>
          <p:cNvPr id="18" name="그림 17" descr="옅은이(가) 표시된 사진&#10;&#10;자동 생성된 설명">
            <a:extLst>
              <a:ext uri="{FF2B5EF4-FFF2-40B4-BE49-F238E27FC236}">
                <a16:creationId xmlns:a16="http://schemas.microsoft.com/office/drawing/2014/main" id="{BBFB73CC-FFCF-425A-B6EF-3AC2F9776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38" y="4445285"/>
            <a:ext cx="357906" cy="462280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id="{2F2DE7D0-2DC5-4BDB-ACC5-AED420060C8A}"/>
              </a:ext>
            </a:extLst>
          </p:cNvPr>
          <p:cNvSpPr txBox="1">
            <a:spLocks/>
          </p:cNvSpPr>
          <p:nvPr/>
        </p:nvSpPr>
        <p:spPr>
          <a:xfrm>
            <a:off x="5344734" y="1262070"/>
            <a:ext cx="5764253" cy="2769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ko-KR" altLang="en-US" sz="2400" b="1" dirty="0">
                <a:latin typeface="맑은 고딕" charset="0"/>
                <a:ea typeface="맑은 고딕" charset="0"/>
              </a:rPr>
              <a:t>   스토리지 관리 문제</a:t>
            </a:r>
            <a:endParaRPr lang="en-US" altLang="ko-KR" sz="24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lvl="1" defTabSz="508000"/>
            <a:r>
              <a:rPr lang="ko-KR" altLang="en-US" dirty="0">
                <a:latin typeface="맑은 고딕" charset="0"/>
                <a:ea typeface="맑은 고딕" charset="0"/>
              </a:rPr>
              <a:t>호스트가 기본적인 </a:t>
            </a:r>
            <a:r>
              <a:rPr lang="en-US" altLang="ko-KR" dirty="0">
                <a:latin typeface="맑은 고딕" charset="0"/>
                <a:ea typeface="맑은 고딕" charset="0"/>
              </a:rPr>
              <a:t>SSD</a:t>
            </a:r>
            <a:r>
              <a:rPr lang="ko-KR" altLang="en-US" dirty="0">
                <a:latin typeface="맑은 고딕" charset="0"/>
                <a:ea typeface="맑은 고딕" charset="0"/>
              </a:rPr>
              <a:t>의 물리적 레이아웃을 인식하지 못하여 리소스 충돌 발생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742950" lvl="1" indent="-285750" defTabSz="508000">
              <a:buFont typeface="Arial" panose="020B0604020202020204" pitchFamily="34" charset="0"/>
              <a:buChar char="•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1" defTabSz="508000"/>
            <a:r>
              <a:rPr lang="ko-KR" altLang="en-US" dirty="0" err="1">
                <a:latin typeface="맑은 고딕" charset="0"/>
                <a:ea typeface="맑은 고딕" charset="0"/>
              </a:rPr>
              <a:t>스왑</a:t>
            </a:r>
            <a:r>
              <a:rPr lang="ko-KR" altLang="en-US" dirty="0">
                <a:latin typeface="맑은 고딕" charset="0"/>
                <a:ea typeface="맑은 고딕" charset="0"/>
              </a:rPr>
              <a:t> 영역 등의 작업으로 인해 충돌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 defTabSz="508000"/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b="0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791FB9-3E9E-4D25-92EA-B4AB48C56AE2}"/>
              </a:ext>
            </a:extLst>
          </p:cNvPr>
          <p:cNvSpPr/>
          <p:nvPr/>
        </p:nvSpPr>
        <p:spPr>
          <a:xfrm>
            <a:off x="5731010" y="2075780"/>
            <a:ext cx="5377977" cy="677890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0045CE-F0A2-4967-9334-3D1AB43B6D13}"/>
              </a:ext>
            </a:extLst>
          </p:cNvPr>
          <p:cNvSpPr/>
          <p:nvPr/>
        </p:nvSpPr>
        <p:spPr>
          <a:xfrm>
            <a:off x="5731010" y="2906070"/>
            <a:ext cx="5377977" cy="677890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6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3C91045-5988-4821-9974-9C968A3C9DAD}"/>
              </a:ext>
            </a:extLst>
          </p:cNvPr>
          <p:cNvSpPr txBox="1"/>
          <p:nvPr/>
        </p:nvSpPr>
        <p:spPr>
          <a:xfrm>
            <a:off x="7858274" y="4933561"/>
            <a:ext cx="61055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dirty="0">
                <a:latin typeface="맑은 고딕" charset="0"/>
                <a:ea typeface="맑은 고딕" charset="0"/>
              </a:rPr>
              <a:t>+</a:t>
            </a:r>
            <a:endParaRPr lang="ko-KR" altLang="en-US" sz="9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12C842-7370-4469-B911-732E016D5D10}"/>
              </a:ext>
            </a:extLst>
          </p:cNvPr>
          <p:cNvSpPr/>
          <p:nvPr/>
        </p:nvSpPr>
        <p:spPr>
          <a:xfrm>
            <a:off x="5564221" y="1390633"/>
            <a:ext cx="5620930" cy="2376821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/>
          <p:cNvSpPr txBox="1">
            <a:spLocks noGrp="1"/>
          </p:cNvSpPr>
          <p:nvPr>
            <p:ph type="title"/>
          </p:nvPr>
        </p:nvSpPr>
        <p:spPr>
          <a:xfrm>
            <a:off x="105410" y="106045"/>
            <a:ext cx="887793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j-cs"/>
              </a:rPr>
              <a:t>1. Introduction</a:t>
            </a:r>
            <a:endParaRPr lang="ko-KR" altLang="en-US" sz="20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0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447165" y="2037080"/>
            <a:ext cx="245491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</a:rPr>
              <a:t>Google Finance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FE143-A92B-479A-AF9B-61F3F724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" y="1514458"/>
            <a:ext cx="4482829" cy="3829083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id="{2F2DE7D0-2DC5-4BDB-ACC5-AED420060C8A}"/>
              </a:ext>
            </a:extLst>
          </p:cNvPr>
          <p:cNvSpPr txBox="1">
            <a:spLocks/>
          </p:cNvSpPr>
          <p:nvPr/>
        </p:nvSpPr>
        <p:spPr>
          <a:xfrm>
            <a:off x="5344734" y="1262070"/>
            <a:ext cx="5764253" cy="2769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 hangingPunct="1"/>
            <a:endParaRPr lang="ko-KR" altLang="en-US" sz="18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r>
              <a:rPr lang="ko-KR" altLang="en-US" sz="2400" b="1" dirty="0">
                <a:latin typeface="맑은 고딕" charset="0"/>
                <a:ea typeface="맑은 고딕" charset="0"/>
              </a:rPr>
              <a:t>   스토리지 관리 문제</a:t>
            </a:r>
            <a:endParaRPr lang="en-US" altLang="ko-KR" sz="2400" b="1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lvl="1" defTabSz="508000"/>
            <a:r>
              <a:rPr lang="ko-KR" altLang="en-US" dirty="0">
                <a:latin typeface="맑은 고딕" charset="0"/>
                <a:ea typeface="맑은 고딕" charset="0"/>
              </a:rPr>
              <a:t>호스트가 기본적인 </a:t>
            </a:r>
            <a:r>
              <a:rPr lang="en-US" altLang="ko-KR" dirty="0">
                <a:latin typeface="맑은 고딕" charset="0"/>
                <a:ea typeface="맑은 고딕" charset="0"/>
              </a:rPr>
              <a:t>SSD</a:t>
            </a:r>
            <a:r>
              <a:rPr lang="ko-KR" altLang="en-US" dirty="0">
                <a:latin typeface="맑은 고딕" charset="0"/>
                <a:ea typeface="맑은 고딕" charset="0"/>
              </a:rPr>
              <a:t>의 물리적 레이아웃을 인식하지 못하여 리소스 충돌 발생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742950" lvl="1" indent="-285750" defTabSz="508000">
              <a:buFont typeface="Arial" panose="020B0604020202020204" pitchFamily="34" charset="0"/>
              <a:buChar char="•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1" defTabSz="508000"/>
            <a:r>
              <a:rPr lang="ko-KR" altLang="en-US" dirty="0" err="1">
                <a:latin typeface="맑은 고딕" charset="0"/>
                <a:ea typeface="맑은 고딕" charset="0"/>
              </a:rPr>
              <a:t>스왑</a:t>
            </a:r>
            <a:r>
              <a:rPr lang="ko-KR" altLang="en-US" dirty="0">
                <a:latin typeface="맑은 고딕" charset="0"/>
                <a:ea typeface="맑은 고딕" charset="0"/>
              </a:rPr>
              <a:t> 영역 등의 작업으로 인해 충돌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 defTabSz="508000"/>
            <a:endParaRPr lang="en-US" altLang="ko-KR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lvl="1" defTabSz="508000"/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b="0" dirty="0">
              <a:latin typeface="맑은 고딕" charset="0"/>
              <a:ea typeface="맑은 고딕" charset="0"/>
            </a:endParaRPr>
          </a:p>
          <a:p>
            <a:pPr marL="0" indent="0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791FB9-3E9E-4D25-92EA-B4AB48C56AE2}"/>
              </a:ext>
            </a:extLst>
          </p:cNvPr>
          <p:cNvSpPr/>
          <p:nvPr/>
        </p:nvSpPr>
        <p:spPr>
          <a:xfrm>
            <a:off x="5731010" y="2075780"/>
            <a:ext cx="5377977" cy="677890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0045CE-F0A2-4967-9334-3D1AB43B6D13}"/>
              </a:ext>
            </a:extLst>
          </p:cNvPr>
          <p:cNvSpPr/>
          <p:nvPr/>
        </p:nvSpPr>
        <p:spPr>
          <a:xfrm>
            <a:off x="5731010" y="2906070"/>
            <a:ext cx="5377977" cy="677890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22E14B7-A782-4E54-98A2-D129BA725007}"/>
              </a:ext>
            </a:extLst>
          </p:cNvPr>
          <p:cNvSpPr/>
          <p:nvPr/>
        </p:nvSpPr>
        <p:spPr>
          <a:xfrm>
            <a:off x="7959713" y="3884291"/>
            <a:ext cx="829945" cy="7369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506394-E4DC-413D-9CD8-75B4A06B7945}"/>
              </a:ext>
            </a:extLst>
          </p:cNvPr>
          <p:cNvSpPr/>
          <p:nvPr/>
        </p:nvSpPr>
        <p:spPr>
          <a:xfrm>
            <a:off x="5564221" y="4717065"/>
            <a:ext cx="5620930" cy="1855509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247690-BE13-48A1-BD03-A81FD2080679}"/>
              </a:ext>
            </a:extLst>
          </p:cNvPr>
          <p:cNvSpPr/>
          <p:nvPr/>
        </p:nvSpPr>
        <p:spPr>
          <a:xfrm>
            <a:off x="5944559" y="5358221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Divided SSD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F1D49C4-E4A1-4CC1-AFDF-18C8311270D6}"/>
              </a:ext>
            </a:extLst>
          </p:cNvPr>
          <p:cNvSpPr/>
          <p:nvPr/>
        </p:nvSpPr>
        <p:spPr>
          <a:xfrm>
            <a:off x="9230628" y="5358221"/>
            <a:ext cx="1561952" cy="1011464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I/O Tacker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CF470E-36D9-4E6C-B3F1-FDD288C03299}"/>
              </a:ext>
            </a:extLst>
          </p:cNvPr>
          <p:cNvSpPr txBox="1"/>
          <p:nvPr/>
        </p:nvSpPr>
        <p:spPr>
          <a:xfrm>
            <a:off x="5825441" y="4862961"/>
            <a:ext cx="6981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508000" hangingPunct="1"/>
            <a:r>
              <a:rPr lang="en-US" altLang="ko-KR" sz="2000" b="1" dirty="0">
                <a:latin typeface="맑은 고딕" charset="0"/>
                <a:ea typeface="맑은 고딕" charset="0"/>
              </a:rPr>
              <a:t>DC-Store</a:t>
            </a:r>
          </a:p>
        </p:txBody>
      </p:sp>
    </p:spTree>
    <p:extLst>
      <p:ext uri="{BB962C8B-B14F-4D97-AF65-F5344CB8AC3E}">
        <p14:creationId xmlns:p14="http://schemas.microsoft.com/office/powerpoint/2010/main" val="105465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" y="106045"/>
            <a:ext cx="8877300" cy="3657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185"/>
            <a:ext cx="2743835" cy="29654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1FD4C-69F8-4F46-8991-5E72AC7F529D}"/>
              </a:ext>
            </a:extLst>
          </p:cNvPr>
          <p:cNvSpPr/>
          <p:nvPr/>
        </p:nvSpPr>
        <p:spPr>
          <a:xfrm>
            <a:off x="1447165" y="2037080"/>
            <a:ext cx="245427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Google Finance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805" y="2783840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ko-KR" sz="4000" dirty="0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749300" y="3427095"/>
            <a:ext cx="11554460" cy="639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ko-KR" sz="1200" dirty="0">
                <a:solidFill>
                  <a:schemeClr val="bg1"/>
                </a:solidFill>
              </a:rPr>
              <a:t>Linux Block IO: Introducing Multi-queue SSD Access on Multi-core Systems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440"/>
            <a:ext cx="12192000" cy="60877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270" y="471170"/>
            <a:ext cx="12193270" cy="608774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 txBox="1">
            <a:spLocks/>
          </p:cNvSpPr>
          <p:nvPr/>
        </p:nvSpPr>
        <p:spPr>
          <a:xfrm>
            <a:off x="90170" y="2782570"/>
            <a:ext cx="11555730" cy="640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defTabSz="508000">
              <a:buFontTx/>
              <a:buNone/>
            </a:pPr>
            <a:r>
              <a:rPr lang="it-IT" altLang="ko-KR" sz="4000" dirty="0">
                <a:solidFill>
                  <a:schemeClr val="bg1"/>
                </a:solidFill>
              </a:rPr>
              <a:t>2. DC-Stroe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ECE913F-EE0F-426A-AABC-B8A51AA360FE}"/>
              </a:ext>
            </a:extLst>
          </p:cNvPr>
          <p:cNvSpPr txBox="1">
            <a:spLocks/>
          </p:cNvSpPr>
          <p:nvPr/>
        </p:nvSpPr>
        <p:spPr>
          <a:xfrm>
            <a:off x="728980" y="3423285"/>
            <a:ext cx="11555095" cy="640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DC-Store: Eliminating Noisy Neighbor Containers using Deterministic I/O Performance and Resource Isolation</a:t>
            </a:r>
            <a:endParaRPr lang="it-IT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 txBox="1">
            <a:spLocks noGrp="1"/>
          </p:cNvSpPr>
          <p:nvPr>
            <p:ph type="sldNum" idx="12"/>
          </p:nvPr>
        </p:nvSpPr>
        <p:spPr>
          <a:xfrm>
            <a:off x="9448800" y="6560185"/>
            <a:ext cx="2744470" cy="297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350F076C-463E-4342-9BFE-E2CCB3D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6363"/>
            <a:ext cx="8877300" cy="3651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2. DC-Store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BAE49-B94D-4EED-AE29-FDEFEBE80A93}"/>
              </a:ext>
            </a:extLst>
          </p:cNvPr>
          <p:cNvSpPr/>
          <p:nvPr/>
        </p:nvSpPr>
        <p:spPr>
          <a:xfrm>
            <a:off x="3417093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Read-intensive container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1028B6-D896-42BA-9A90-083A8081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2471738" y="925510"/>
            <a:ext cx="1514476" cy="1095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3718D4-3994-4D53-901E-28E55BA3AD59}"/>
              </a:ext>
            </a:extLst>
          </p:cNvPr>
          <p:cNvSpPr/>
          <p:nvPr/>
        </p:nvSpPr>
        <p:spPr>
          <a:xfrm>
            <a:off x="7693818" y="1473198"/>
            <a:ext cx="2593181" cy="120015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Write-intensive container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6C3D9-85C3-40E0-8B0E-3690B395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6220" r="12514" b="36567"/>
          <a:stretch/>
        </p:blipFill>
        <p:spPr>
          <a:xfrm>
            <a:off x="6748463" y="925510"/>
            <a:ext cx="1514476" cy="1095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320DDA-79B5-4F60-B5CA-CE3ADE5D8FFB}"/>
              </a:ext>
            </a:extLst>
          </p:cNvPr>
          <p:cNvCxnSpPr>
            <a:cxnSpLocks/>
          </p:cNvCxnSpPr>
          <p:nvPr/>
        </p:nvCxnSpPr>
        <p:spPr>
          <a:xfrm>
            <a:off x="609600" y="287655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6461E-F53E-4EDD-934D-136D0D4D6858}"/>
              </a:ext>
            </a:extLst>
          </p:cNvPr>
          <p:cNvSpPr txBox="1"/>
          <p:nvPr/>
        </p:nvSpPr>
        <p:spPr>
          <a:xfrm>
            <a:off x="607217" y="1657774"/>
            <a:ext cx="112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User-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8F917-35FD-4EB1-B86E-91C0F4577961}"/>
              </a:ext>
            </a:extLst>
          </p:cNvPr>
          <p:cNvSpPr txBox="1"/>
          <p:nvPr/>
        </p:nvSpPr>
        <p:spPr>
          <a:xfrm>
            <a:off x="609600" y="3150453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Kernel-</a:t>
            </a: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BB178-E0A8-43EC-966A-D80EE9CBD8E1}"/>
              </a:ext>
            </a:extLst>
          </p:cNvPr>
          <p:cNvCxnSpPr>
            <a:cxnSpLocks/>
          </p:cNvCxnSpPr>
          <p:nvPr/>
        </p:nvCxnSpPr>
        <p:spPr>
          <a:xfrm>
            <a:off x="607217" y="4381500"/>
            <a:ext cx="99250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23268-1263-4F91-B7B7-4C2FE8EDD7B6}"/>
              </a:ext>
            </a:extLst>
          </p:cNvPr>
          <p:cNvSpPr txBox="1"/>
          <p:nvPr/>
        </p:nvSpPr>
        <p:spPr>
          <a:xfrm>
            <a:off x="607217" y="4903143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Hardware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35761-7562-4BFE-8426-A9AA16307629}"/>
              </a:ext>
            </a:extLst>
          </p:cNvPr>
          <p:cNvSpPr/>
          <p:nvPr/>
        </p:nvSpPr>
        <p:spPr>
          <a:xfrm>
            <a:off x="2471738" y="3057525"/>
            <a:ext cx="7815261" cy="11207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0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Pages>30</Pages>
  <Words>774</Words>
  <Characters>0</Characters>
  <Application>Microsoft Office PowerPoint</Application>
  <DocSecurity>0</DocSecurity>
  <PresentationFormat>와이드스크린</PresentationFormat>
  <Lines>0</Lines>
  <Paragraphs>355</Paragraphs>
  <Slides>30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Arial</vt:lpstr>
      <vt:lpstr>Tahoma</vt:lpstr>
      <vt:lpstr>Office 테마</vt:lpstr>
      <vt:lpstr>DC-Store: Eliminating Noisy Neighbor Containers using Deterministic I/O Performance and Resource Isolation</vt:lpstr>
      <vt:lpstr>PowerPoint 프레젠테이션</vt:lpstr>
      <vt:lpstr>1. Introduction</vt:lpstr>
      <vt:lpstr>1. Introduction</vt:lpstr>
      <vt:lpstr>1. Introduction</vt:lpstr>
      <vt:lpstr>1. Introduction</vt:lpstr>
      <vt:lpstr>1. Introduction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2. DC-Store</vt:lpstr>
      <vt:lpstr>3. Analysis and Results</vt:lpstr>
      <vt:lpstr>3. Evaluation</vt:lpstr>
      <vt:lpstr>4. Conclusion</vt:lpstr>
      <vt:lpstr>4. Conclusion</vt:lpstr>
      <vt:lpstr>DC-Store: Eliminating Noisy Neighbor Containers using Deterministic I/O Performance and Resource Isolation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이성현</cp:lastModifiedBy>
  <cp:revision>72</cp:revision>
  <dcterms:modified xsi:type="dcterms:W3CDTF">2021-01-19T06:50:25Z</dcterms:modified>
  <cp:version>9.101.23.39576</cp:version>
</cp:coreProperties>
</file>